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26"/>
  </p:notesMasterIdLst>
  <p:sldIdLst>
    <p:sldId id="257" r:id="rId3"/>
    <p:sldId id="595" r:id="rId4"/>
    <p:sldId id="445" r:id="rId5"/>
    <p:sldId id="341" r:id="rId6"/>
    <p:sldId id="1322" r:id="rId7"/>
    <p:sldId id="752" r:id="rId8"/>
    <p:sldId id="2759" r:id="rId9"/>
    <p:sldId id="2660" r:id="rId10"/>
    <p:sldId id="2754" r:id="rId11"/>
    <p:sldId id="657" r:id="rId12"/>
    <p:sldId id="719" r:id="rId13"/>
    <p:sldId id="2752" r:id="rId14"/>
    <p:sldId id="732" r:id="rId15"/>
    <p:sldId id="2755" r:id="rId16"/>
    <p:sldId id="646" r:id="rId17"/>
    <p:sldId id="756" r:id="rId18"/>
    <p:sldId id="669" r:id="rId19"/>
    <p:sldId id="2753" r:id="rId20"/>
    <p:sldId id="2760" r:id="rId21"/>
    <p:sldId id="749" r:id="rId22"/>
    <p:sldId id="665" r:id="rId23"/>
    <p:sldId id="265" r:id="rId24"/>
    <p:sldId id="275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CA26A7-56D8-47E9-BB6E-27C45944092D}" type="doc">
      <dgm:prSet loTypeId="urn:microsoft.com/office/officeart/2005/8/layout/cycle2" loCatId="cycle" qsTypeId="urn:microsoft.com/office/officeart/2005/8/quickstyle/simple1" qsCatId="simple" csTypeId="urn:microsoft.com/office/officeart/2005/8/colors/accent1_5" csCatId="accent1" phldr="1"/>
      <dgm:spPr/>
      <dgm:t>
        <a:bodyPr/>
        <a:lstStyle/>
        <a:p>
          <a:endParaRPr lang="en-GB"/>
        </a:p>
      </dgm:t>
    </dgm:pt>
    <dgm:pt modelId="{C02B2693-265E-4111-AFEA-20984BD5FEC8}">
      <dgm:prSet phldrT="[Text]" custT="1"/>
      <dgm:spPr/>
      <dgm:t>
        <a:bodyPr/>
        <a:lstStyle/>
        <a:p>
          <a:r>
            <a:rPr lang="en-GB" sz="4400" b="1" dirty="0">
              <a:latin typeface="Bahnschrift" panose="020B0502040204020203" pitchFamily="34" charset="0"/>
            </a:rPr>
            <a:t>Trust in God</a:t>
          </a:r>
        </a:p>
      </dgm:t>
    </dgm:pt>
    <dgm:pt modelId="{C6534159-229C-4598-B436-7AAC353A1ED8}" type="parTrans" cxnId="{3BF75045-0560-463B-9887-7EA2F346569D}">
      <dgm:prSet/>
      <dgm:spPr/>
      <dgm:t>
        <a:bodyPr/>
        <a:lstStyle/>
        <a:p>
          <a:endParaRPr lang="en-GB"/>
        </a:p>
      </dgm:t>
    </dgm:pt>
    <dgm:pt modelId="{834A1B11-8B19-4BA7-B2E5-1D7AEAAAF11B}" type="sibTrans" cxnId="{3BF75045-0560-463B-9887-7EA2F346569D}">
      <dgm:prSet/>
      <dgm:spPr/>
      <dgm:t>
        <a:bodyPr/>
        <a:lstStyle/>
        <a:p>
          <a:endParaRPr lang="en-GB"/>
        </a:p>
      </dgm:t>
    </dgm:pt>
    <dgm:pt modelId="{B0216513-4B59-49AD-9D36-E417C587DD84}">
      <dgm:prSet phldrT="[Text]"/>
      <dgm:spPr/>
      <dgm:t>
        <a:bodyPr/>
        <a:lstStyle/>
        <a:p>
          <a:r>
            <a:rPr lang="en-GB" dirty="0">
              <a:solidFill>
                <a:schemeClr val="bg1">
                  <a:lumMod val="50000"/>
                </a:schemeClr>
              </a:solidFill>
              <a:latin typeface="Bahnschrift" panose="020B0502040204020203" pitchFamily="34" charset="0"/>
            </a:rPr>
            <a:t>Submission to God’s will, willingly </a:t>
          </a:r>
        </a:p>
      </dgm:t>
    </dgm:pt>
    <dgm:pt modelId="{642C50BF-F140-4125-B738-A3B800D41836}" type="parTrans" cxnId="{7C61E7B3-EB1D-4344-BAF1-C2F53E11B94B}">
      <dgm:prSet/>
      <dgm:spPr/>
      <dgm:t>
        <a:bodyPr/>
        <a:lstStyle/>
        <a:p>
          <a:endParaRPr lang="en-GB"/>
        </a:p>
      </dgm:t>
    </dgm:pt>
    <dgm:pt modelId="{0C43FD26-40B3-412D-AED0-49E948C99D2D}" type="sibTrans" cxnId="{7C61E7B3-EB1D-4344-BAF1-C2F53E11B94B}">
      <dgm:prSet/>
      <dgm:spPr/>
      <dgm:t>
        <a:bodyPr/>
        <a:lstStyle/>
        <a:p>
          <a:endParaRPr lang="en-GB"/>
        </a:p>
      </dgm:t>
    </dgm:pt>
    <dgm:pt modelId="{FC29213F-BEFC-486C-9397-377BE8DB7BE4}" type="pres">
      <dgm:prSet presAssocID="{CCCA26A7-56D8-47E9-BB6E-27C45944092D}" presName="cycle" presStyleCnt="0">
        <dgm:presLayoutVars>
          <dgm:dir/>
          <dgm:resizeHandles val="exact"/>
        </dgm:presLayoutVars>
      </dgm:prSet>
      <dgm:spPr/>
    </dgm:pt>
    <dgm:pt modelId="{CFCB0254-C4F4-4007-928F-5A1497A8C93C}" type="pres">
      <dgm:prSet presAssocID="{C02B2693-265E-4111-AFEA-20984BD5FEC8}" presName="node" presStyleLbl="node1" presStyleIdx="0" presStyleCnt="2">
        <dgm:presLayoutVars>
          <dgm:bulletEnabled val="1"/>
        </dgm:presLayoutVars>
      </dgm:prSet>
      <dgm:spPr/>
    </dgm:pt>
    <dgm:pt modelId="{613EBD47-8A8F-4B5F-A378-236D6273CD82}" type="pres">
      <dgm:prSet presAssocID="{834A1B11-8B19-4BA7-B2E5-1D7AEAAAF11B}" presName="sibTrans" presStyleLbl="sibTrans2D1" presStyleIdx="0" presStyleCnt="2"/>
      <dgm:spPr/>
    </dgm:pt>
    <dgm:pt modelId="{10227435-7D66-4C80-9CC0-BC4A4F066160}" type="pres">
      <dgm:prSet presAssocID="{834A1B11-8B19-4BA7-B2E5-1D7AEAAAF11B}" presName="connectorText" presStyleLbl="sibTrans2D1" presStyleIdx="0" presStyleCnt="2"/>
      <dgm:spPr/>
    </dgm:pt>
    <dgm:pt modelId="{419955AC-81F1-4B35-AFF8-09C8F8BA46A1}" type="pres">
      <dgm:prSet presAssocID="{B0216513-4B59-49AD-9D36-E417C587DD84}" presName="node" presStyleLbl="node1" presStyleIdx="1" presStyleCnt="2">
        <dgm:presLayoutVars>
          <dgm:bulletEnabled val="1"/>
        </dgm:presLayoutVars>
      </dgm:prSet>
      <dgm:spPr/>
    </dgm:pt>
    <dgm:pt modelId="{E9636F87-8A0F-48DB-A53B-AF4DAEBEF056}" type="pres">
      <dgm:prSet presAssocID="{0C43FD26-40B3-412D-AED0-49E948C99D2D}" presName="sibTrans" presStyleLbl="sibTrans2D1" presStyleIdx="1" presStyleCnt="2" custLinFactNeighborX="-6113"/>
      <dgm:spPr/>
    </dgm:pt>
    <dgm:pt modelId="{8370EDFB-9A42-46DE-9BE0-B39A7717AEE0}" type="pres">
      <dgm:prSet presAssocID="{0C43FD26-40B3-412D-AED0-49E948C99D2D}" presName="connectorText" presStyleLbl="sibTrans2D1" presStyleIdx="1" presStyleCnt="2"/>
      <dgm:spPr/>
    </dgm:pt>
  </dgm:ptLst>
  <dgm:cxnLst>
    <dgm:cxn modelId="{010AE905-AA50-435A-95C7-881A412A64E0}" type="presOf" srcId="{B0216513-4B59-49AD-9D36-E417C587DD84}" destId="{419955AC-81F1-4B35-AFF8-09C8F8BA46A1}" srcOrd="0" destOrd="0" presId="urn:microsoft.com/office/officeart/2005/8/layout/cycle2"/>
    <dgm:cxn modelId="{D8282514-71B6-4D47-BDBA-47CEB4D7F503}" type="presOf" srcId="{834A1B11-8B19-4BA7-B2E5-1D7AEAAAF11B}" destId="{613EBD47-8A8F-4B5F-A378-236D6273CD82}" srcOrd="0" destOrd="0" presId="urn:microsoft.com/office/officeart/2005/8/layout/cycle2"/>
    <dgm:cxn modelId="{CAD1815C-D971-4D93-A6FC-78F6CD4AB37F}" type="presOf" srcId="{0C43FD26-40B3-412D-AED0-49E948C99D2D}" destId="{E9636F87-8A0F-48DB-A53B-AF4DAEBEF056}" srcOrd="0" destOrd="0" presId="urn:microsoft.com/office/officeart/2005/8/layout/cycle2"/>
    <dgm:cxn modelId="{3BF75045-0560-463B-9887-7EA2F346569D}" srcId="{CCCA26A7-56D8-47E9-BB6E-27C45944092D}" destId="{C02B2693-265E-4111-AFEA-20984BD5FEC8}" srcOrd="0" destOrd="0" parTransId="{C6534159-229C-4598-B436-7AAC353A1ED8}" sibTransId="{834A1B11-8B19-4BA7-B2E5-1D7AEAAAF11B}"/>
    <dgm:cxn modelId="{19C3E098-8182-4F6C-8755-B2F8034C17F0}" type="presOf" srcId="{0C43FD26-40B3-412D-AED0-49E948C99D2D}" destId="{8370EDFB-9A42-46DE-9BE0-B39A7717AEE0}" srcOrd="1" destOrd="0" presId="urn:microsoft.com/office/officeart/2005/8/layout/cycle2"/>
    <dgm:cxn modelId="{149D909D-1093-4519-A0BF-BC1758D57470}" type="presOf" srcId="{CCCA26A7-56D8-47E9-BB6E-27C45944092D}" destId="{FC29213F-BEFC-486C-9397-377BE8DB7BE4}" srcOrd="0" destOrd="0" presId="urn:microsoft.com/office/officeart/2005/8/layout/cycle2"/>
    <dgm:cxn modelId="{7C61E7B3-EB1D-4344-BAF1-C2F53E11B94B}" srcId="{CCCA26A7-56D8-47E9-BB6E-27C45944092D}" destId="{B0216513-4B59-49AD-9D36-E417C587DD84}" srcOrd="1" destOrd="0" parTransId="{642C50BF-F140-4125-B738-A3B800D41836}" sibTransId="{0C43FD26-40B3-412D-AED0-49E948C99D2D}"/>
    <dgm:cxn modelId="{36C100D2-8F06-448D-B7DE-E872EAA4D7EB}" type="presOf" srcId="{C02B2693-265E-4111-AFEA-20984BD5FEC8}" destId="{CFCB0254-C4F4-4007-928F-5A1497A8C93C}" srcOrd="0" destOrd="0" presId="urn:microsoft.com/office/officeart/2005/8/layout/cycle2"/>
    <dgm:cxn modelId="{408F02EC-3CEF-4122-9775-7E3A4A6FA07A}" type="presOf" srcId="{834A1B11-8B19-4BA7-B2E5-1D7AEAAAF11B}" destId="{10227435-7D66-4C80-9CC0-BC4A4F066160}" srcOrd="1" destOrd="0" presId="urn:microsoft.com/office/officeart/2005/8/layout/cycle2"/>
    <dgm:cxn modelId="{A5B4E758-44D6-456A-B72F-6533A02E7EB5}" type="presParOf" srcId="{FC29213F-BEFC-486C-9397-377BE8DB7BE4}" destId="{CFCB0254-C4F4-4007-928F-5A1497A8C93C}" srcOrd="0" destOrd="0" presId="urn:microsoft.com/office/officeart/2005/8/layout/cycle2"/>
    <dgm:cxn modelId="{6C59D128-6075-4FE3-B4B6-7A82A5C7772C}" type="presParOf" srcId="{FC29213F-BEFC-486C-9397-377BE8DB7BE4}" destId="{613EBD47-8A8F-4B5F-A378-236D6273CD82}" srcOrd="1" destOrd="0" presId="urn:microsoft.com/office/officeart/2005/8/layout/cycle2"/>
    <dgm:cxn modelId="{E816B780-27FB-4BE6-9231-22B6A3095766}" type="presParOf" srcId="{613EBD47-8A8F-4B5F-A378-236D6273CD82}" destId="{10227435-7D66-4C80-9CC0-BC4A4F066160}" srcOrd="0" destOrd="0" presId="urn:microsoft.com/office/officeart/2005/8/layout/cycle2"/>
    <dgm:cxn modelId="{3690122F-FC3D-4A61-8AF6-D88469C12787}" type="presParOf" srcId="{FC29213F-BEFC-486C-9397-377BE8DB7BE4}" destId="{419955AC-81F1-4B35-AFF8-09C8F8BA46A1}" srcOrd="2" destOrd="0" presId="urn:microsoft.com/office/officeart/2005/8/layout/cycle2"/>
    <dgm:cxn modelId="{593935CF-C712-4A99-9FEE-12D7C517A385}" type="presParOf" srcId="{FC29213F-BEFC-486C-9397-377BE8DB7BE4}" destId="{E9636F87-8A0F-48DB-A53B-AF4DAEBEF056}" srcOrd="3" destOrd="0" presId="urn:microsoft.com/office/officeart/2005/8/layout/cycle2"/>
    <dgm:cxn modelId="{F2EBD728-5800-4E24-AAB0-48736389911A}" type="presParOf" srcId="{E9636F87-8A0F-48DB-A53B-AF4DAEBEF056}" destId="{8370EDFB-9A42-46DE-9BE0-B39A7717AEE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167CA6-AB9C-4A42-906D-C9B73182FA46}"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IN"/>
        </a:p>
      </dgm:t>
    </dgm:pt>
    <dgm:pt modelId="{56ECCB6B-8E4B-4145-B468-3B2827E92761}">
      <dgm:prSet phldrT="[Text]"/>
      <dgm:spPr/>
      <dgm:t>
        <a:bodyPr/>
        <a:lstStyle/>
        <a:p>
          <a:r>
            <a:rPr lang="en-IN" dirty="0">
              <a:solidFill>
                <a:srgbClr val="000000"/>
              </a:solidFill>
            </a:rPr>
            <a:t>Holy Spirit / Matter</a:t>
          </a:r>
        </a:p>
      </dgm:t>
    </dgm:pt>
    <dgm:pt modelId="{FF64C638-EC73-4BDB-BFBE-3367DB1D21D8}" type="parTrans" cxnId="{64AA755A-3D29-4B5D-A16C-BF00542B2451}">
      <dgm:prSet/>
      <dgm:spPr/>
      <dgm:t>
        <a:bodyPr/>
        <a:lstStyle/>
        <a:p>
          <a:endParaRPr lang="en-IN"/>
        </a:p>
      </dgm:t>
    </dgm:pt>
    <dgm:pt modelId="{B8EC1B10-0E49-4585-846B-9F7D02F16B1B}" type="sibTrans" cxnId="{64AA755A-3D29-4B5D-A16C-BF00542B2451}">
      <dgm:prSet/>
      <dgm:spPr/>
      <dgm:t>
        <a:bodyPr/>
        <a:lstStyle/>
        <a:p>
          <a:endParaRPr lang="en-IN"/>
        </a:p>
      </dgm:t>
    </dgm:pt>
    <dgm:pt modelId="{4F6C6519-4059-4E8E-B699-1C92B2AD6EC4}">
      <dgm:prSet phldrT="[Text]"/>
      <dgm:spPr/>
      <dgm:t>
        <a:bodyPr/>
        <a:lstStyle/>
        <a:p>
          <a:r>
            <a:rPr lang="en-IN" dirty="0">
              <a:solidFill>
                <a:srgbClr val="000000"/>
              </a:solidFill>
            </a:rPr>
            <a:t>Heart</a:t>
          </a:r>
        </a:p>
      </dgm:t>
    </dgm:pt>
    <dgm:pt modelId="{D57972F4-6E23-453E-A2E7-AAA8B16D48F5}" type="parTrans" cxnId="{08336933-5A1A-4378-8552-C3661DE07AD5}">
      <dgm:prSet/>
      <dgm:spPr/>
      <dgm:t>
        <a:bodyPr/>
        <a:lstStyle/>
        <a:p>
          <a:endParaRPr lang="en-IN"/>
        </a:p>
      </dgm:t>
    </dgm:pt>
    <dgm:pt modelId="{0FBAA1EE-20E1-4E56-98EC-88680D35461A}" type="sibTrans" cxnId="{08336933-5A1A-4378-8552-C3661DE07AD5}">
      <dgm:prSet/>
      <dgm:spPr/>
      <dgm:t>
        <a:bodyPr/>
        <a:lstStyle/>
        <a:p>
          <a:endParaRPr lang="en-IN"/>
        </a:p>
      </dgm:t>
    </dgm:pt>
    <dgm:pt modelId="{7156C494-5ECD-4E98-BCBC-51146F2FD9EA}">
      <dgm:prSet phldrT="[Text]"/>
      <dgm:spPr/>
      <dgm:t>
        <a:bodyPr/>
        <a:lstStyle/>
        <a:p>
          <a:r>
            <a:rPr lang="en-IN" dirty="0">
              <a:solidFill>
                <a:srgbClr val="000000"/>
              </a:solidFill>
            </a:rPr>
            <a:t>Soul</a:t>
          </a:r>
        </a:p>
      </dgm:t>
    </dgm:pt>
    <dgm:pt modelId="{962C2798-6129-4689-8215-CDACAFDCC019}" type="parTrans" cxnId="{F8EF8B77-65FD-41EC-83D6-04CE9F2D64C8}">
      <dgm:prSet/>
      <dgm:spPr/>
      <dgm:t>
        <a:bodyPr/>
        <a:lstStyle/>
        <a:p>
          <a:endParaRPr lang="en-IN"/>
        </a:p>
      </dgm:t>
    </dgm:pt>
    <dgm:pt modelId="{221B4B7B-9376-4B53-94C6-4E1737FC8C6A}" type="sibTrans" cxnId="{F8EF8B77-65FD-41EC-83D6-04CE9F2D64C8}">
      <dgm:prSet/>
      <dgm:spPr/>
      <dgm:t>
        <a:bodyPr/>
        <a:lstStyle/>
        <a:p>
          <a:endParaRPr lang="en-IN"/>
        </a:p>
      </dgm:t>
    </dgm:pt>
    <dgm:pt modelId="{F913572D-94E5-4768-8B1B-FBA22880FF60}">
      <dgm:prSet phldrT="[Text]"/>
      <dgm:spPr/>
      <dgm:t>
        <a:bodyPr/>
        <a:lstStyle/>
        <a:p>
          <a:r>
            <a:rPr lang="en-IN" dirty="0">
              <a:solidFill>
                <a:srgbClr val="000000"/>
              </a:solidFill>
            </a:rPr>
            <a:t>Mind</a:t>
          </a:r>
        </a:p>
      </dgm:t>
    </dgm:pt>
    <dgm:pt modelId="{32A91147-F4ED-442F-9113-D191FF097056}" type="parTrans" cxnId="{50D19059-3AA2-43EC-84F8-5D2BA1697A3D}">
      <dgm:prSet/>
      <dgm:spPr/>
      <dgm:t>
        <a:bodyPr/>
        <a:lstStyle/>
        <a:p>
          <a:endParaRPr lang="en-IN"/>
        </a:p>
      </dgm:t>
    </dgm:pt>
    <dgm:pt modelId="{5306AD55-1BA6-4DDF-951F-2514E96918FC}" type="sibTrans" cxnId="{50D19059-3AA2-43EC-84F8-5D2BA1697A3D}">
      <dgm:prSet/>
      <dgm:spPr/>
      <dgm:t>
        <a:bodyPr/>
        <a:lstStyle/>
        <a:p>
          <a:endParaRPr lang="en-IN"/>
        </a:p>
      </dgm:t>
    </dgm:pt>
    <dgm:pt modelId="{4077E69D-0806-457A-9517-350EF5B86877}">
      <dgm:prSet/>
      <dgm:spPr/>
      <dgm:t>
        <a:bodyPr/>
        <a:lstStyle/>
        <a:p>
          <a:r>
            <a:rPr lang="en-IN" dirty="0">
              <a:solidFill>
                <a:srgbClr val="000000"/>
              </a:solidFill>
            </a:rPr>
            <a:t>Strength</a:t>
          </a:r>
        </a:p>
      </dgm:t>
    </dgm:pt>
    <dgm:pt modelId="{F1478B50-D3B9-4CB9-A9ED-DCE6A8720276}" type="parTrans" cxnId="{CD7B7567-FBC1-4639-8C2E-9EA4D41DD321}">
      <dgm:prSet/>
      <dgm:spPr/>
      <dgm:t>
        <a:bodyPr/>
        <a:lstStyle/>
        <a:p>
          <a:endParaRPr lang="en-IN"/>
        </a:p>
      </dgm:t>
    </dgm:pt>
    <dgm:pt modelId="{27F2D777-B961-4861-8FAB-06157002AE2D}" type="sibTrans" cxnId="{CD7B7567-FBC1-4639-8C2E-9EA4D41DD321}">
      <dgm:prSet/>
      <dgm:spPr/>
      <dgm:t>
        <a:bodyPr/>
        <a:lstStyle/>
        <a:p>
          <a:endParaRPr lang="en-IN"/>
        </a:p>
      </dgm:t>
    </dgm:pt>
    <dgm:pt modelId="{F192827D-C2D2-4A2E-B7BA-9E716316DE18}" type="pres">
      <dgm:prSet presAssocID="{DE167CA6-AB9C-4A42-906D-C9B73182FA46}" presName="cycle" presStyleCnt="0">
        <dgm:presLayoutVars>
          <dgm:chMax val="1"/>
          <dgm:dir/>
          <dgm:animLvl val="ctr"/>
          <dgm:resizeHandles val="exact"/>
        </dgm:presLayoutVars>
      </dgm:prSet>
      <dgm:spPr/>
    </dgm:pt>
    <dgm:pt modelId="{6D4F57F8-E9F1-4D05-AECC-2875107D0ACC}" type="pres">
      <dgm:prSet presAssocID="{56ECCB6B-8E4B-4145-B468-3B2827E92761}" presName="centerShape" presStyleLbl="node0" presStyleIdx="0" presStyleCnt="1"/>
      <dgm:spPr/>
    </dgm:pt>
    <dgm:pt modelId="{AC806424-7D4F-43B4-BFF0-6B969465FE11}" type="pres">
      <dgm:prSet presAssocID="{D57972F4-6E23-453E-A2E7-AAA8B16D48F5}" presName="parTrans" presStyleLbl="bgSibTrans2D1" presStyleIdx="0" presStyleCnt="4" custAng="10823079" custScaleX="53395" custLinFactNeighborX="23545" custLinFactNeighborY="21592" custRadScaleRad="211689" custRadScaleInc="-2147483648"/>
      <dgm:spPr/>
    </dgm:pt>
    <dgm:pt modelId="{F5EA6A7C-5385-431F-8E47-CC40302DF05C}" type="pres">
      <dgm:prSet presAssocID="{4F6C6519-4059-4E8E-B699-1C92B2AD6EC4}" presName="node" presStyleLbl="node1" presStyleIdx="0" presStyleCnt="4" custScaleY="63598" custRadScaleRad="116682" custRadScaleInc="-11293">
        <dgm:presLayoutVars>
          <dgm:bulletEnabled val="1"/>
        </dgm:presLayoutVars>
      </dgm:prSet>
      <dgm:spPr/>
    </dgm:pt>
    <dgm:pt modelId="{71A66B5A-F9CE-4947-BBB9-5C9E950542D6}" type="pres">
      <dgm:prSet presAssocID="{962C2798-6129-4689-8215-CDACAFDCC019}" presName="parTrans" presStyleLbl="bgSibTrans2D1" presStyleIdx="1" presStyleCnt="4" custAng="10640038" custScaleX="78604" custLinFactNeighborY="40250"/>
      <dgm:spPr/>
    </dgm:pt>
    <dgm:pt modelId="{47FAD9F1-92AD-43D4-A497-916DEA414016}" type="pres">
      <dgm:prSet presAssocID="{7156C494-5ECD-4E98-BCBC-51146F2FD9EA}" presName="node" presStyleLbl="node1" presStyleIdx="1" presStyleCnt="4" custScaleY="56647" custRadScaleRad="111765" custRadScaleInc="6182">
        <dgm:presLayoutVars>
          <dgm:bulletEnabled val="1"/>
        </dgm:presLayoutVars>
      </dgm:prSet>
      <dgm:spPr/>
    </dgm:pt>
    <dgm:pt modelId="{C28E5F83-199F-40C7-8198-770841C17EC0}" type="pres">
      <dgm:prSet presAssocID="{32A91147-F4ED-442F-9113-D191FF097056}" presName="parTrans" presStyleLbl="bgSibTrans2D1" presStyleIdx="2" presStyleCnt="4" custAng="10803048" custScaleX="79080" custLinFactNeighborX="-3269" custLinFactNeighborY="46603"/>
      <dgm:spPr/>
    </dgm:pt>
    <dgm:pt modelId="{710350AA-92C2-45C7-9EDF-FC5CBD195317}" type="pres">
      <dgm:prSet presAssocID="{F913572D-94E5-4768-8B1B-FBA22880FF60}" presName="node" presStyleLbl="node1" presStyleIdx="2" presStyleCnt="4" custScaleY="58866" custRadScaleRad="108227" custRadScaleInc="-4477">
        <dgm:presLayoutVars>
          <dgm:bulletEnabled val="1"/>
        </dgm:presLayoutVars>
      </dgm:prSet>
      <dgm:spPr/>
    </dgm:pt>
    <dgm:pt modelId="{450B2D75-435F-4E89-B272-C0487C67D939}" type="pres">
      <dgm:prSet presAssocID="{F1478B50-D3B9-4CB9-A9ED-DCE6A8720276}" presName="parTrans" presStyleLbl="bgSibTrans2D1" presStyleIdx="3" presStyleCnt="4" custAng="10801078" custScaleX="53124" custLinFactNeighborX="-27612" custLinFactNeighborY="18524"/>
      <dgm:spPr/>
    </dgm:pt>
    <dgm:pt modelId="{12960D70-08FF-4BF4-84CB-C60BEC72062C}" type="pres">
      <dgm:prSet presAssocID="{4077E69D-0806-457A-9517-350EF5B86877}" presName="node" presStyleLbl="node1" presStyleIdx="3" presStyleCnt="4" custScaleY="53993" custRadScaleRad="116227" custRadScaleInc="14352">
        <dgm:presLayoutVars>
          <dgm:bulletEnabled val="1"/>
        </dgm:presLayoutVars>
      </dgm:prSet>
      <dgm:spPr/>
    </dgm:pt>
  </dgm:ptLst>
  <dgm:cxnLst>
    <dgm:cxn modelId="{C05DC308-F705-4697-B248-093D0FE98ED8}" type="presOf" srcId="{F1478B50-D3B9-4CB9-A9ED-DCE6A8720276}" destId="{450B2D75-435F-4E89-B272-C0487C67D939}" srcOrd="0" destOrd="0" presId="urn:microsoft.com/office/officeart/2005/8/layout/radial4"/>
    <dgm:cxn modelId="{5F46DA11-5316-46E8-8CEC-EB14E6E637B0}" type="presOf" srcId="{7156C494-5ECD-4E98-BCBC-51146F2FD9EA}" destId="{47FAD9F1-92AD-43D4-A497-916DEA414016}" srcOrd="0" destOrd="0" presId="urn:microsoft.com/office/officeart/2005/8/layout/radial4"/>
    <dgm:cxn modelId="{A2CB6515-B18D-4F04-A64A-AA0452935B4C}" type="presOf" srcId="{56ECCB6B-8E4B-4145-B468-3B2827E92761}" destId="{6D4F57F8-E9F1-4D05-AECC-2875107D0ACC}" srcOrd="0" destOrd="0" presId="urn:microsoft.com/office/officeart/2005/8/layout/radial4"/>
    <dgm:cxn modelId="{F85E7716-9974-471C-9C56-D42FC81B340F}" type="presOf" srcId="{962C2798-6129-4689-8215-CDACAFDCC019}" destId="{71A66B5A-F9CE-4947-BBB9-5C9E950542D6}" srcOrd="0" destOrd="0" presId="urn:microsoft.com/office/officeart/2005/8/layout/radial4"/>
    <dgm:cxn modelId="{447A071E-EBAB-4013-807D-E4B6F790C725}" type="presOf" srcId="{F913572D-94E5-4768-8B1B-FBA22880FF60}" destId="{710350AA-92C2-45C7-9EDF-FC5CBD195317}" srcOrd="0" destOrd="0" presId="urn:microsoft.com/office/officeart/2005/8/layout/radial4"/>
    <dgm:cxn modelId="{5441A120-77FD-4CB1-803C-4EBD951A910D}" type="presOf" srcId="{32A91147-F4ED-442F-9113-D191FF097056}" destId="{C28E5F83-199F-40C7-8198-770841C17EC0}" srcOrd="0" destOrd="0" presId="urn:microsoft.com/office/officeart/2005/8/layout/radial4"/>
    <dgm:cxn modelId="{523EA630-1928-4FD4-AEEE-23B936FDD92A}" type="presOf" srcId="{DE167CA6-AB9C-4A42-906D-C9B73182FA46}" destId="{F192827D-C2D2-4A2E-B7BA-9E716316DE18}" srcOrd="0" destOrd="0" presId="urn:microsoft.com/office/officeart/2005/8/layout/radial4"/>
    <dgm:cxn modelId="{08336933-5A1A-4378-8552-C3661DE07AD5}" srcId="{56ECCB6B-8E4B-4145-B468-3B2827E92761}" destId="{4F6C6519-4059-4E8E-B699-1C92B2AD6EC4}" srcOrd="0" destOrd="0" parTransId="{D57972F4-6E23-453E-A2E7-AAA8B16D48F5}" sibTransId="{0FBAA1EE-20E1-4E56-98EC-88680D35461A}"/>
    <dgm:cxn modelId="{B7037260-CC47-447A-B448-84C2590F1093}" type="presOf" srcId="{D57972F4-6E23-453E-A2E7-AAA8B16D48F5}" destId="{AC806424-7D4F-43B4-BFF0-6B969465FE11}" srcOrd="0" destOrd="0" presId="urn:microsoft.com/office/officeart/2005/8/layout/radial4"/>
    <dgm:cxn modelId="{CD7B7567-FBC1-4639-8C2E-9EA4D41DD321}" srcId="{56ECCB6B-8E4B-4145-B468-3B2827E92761}" destId="{4077E69D-0806-457A-9517-350EF5B86877}" srcOrd="3" destOrd="0" parTransId="{F1478B50-D3B9-4CB9-A9ED-DCE6A8720276}" sibTransId="{27F2D777-B961-4861-8FAB-06157002AE2D}"/>
    <dgm:cxn modelId="{F8EF8B77-65FD-41EC-83D6-04CE9F2D64C8}" srcId="{56ECCB6B-8E4B-4145-B468-3B2827E92761}" destId="{7156C494-5ECD-4E98-BCBC-51146F2FD9EA}" srcOrd="1" destOrd="0" parTransId="{962C2798-6129-4689-8215-CDACAFDCC019}" sibTransId="{221B4B7B-9376-4B53-94C6-4E1737FC8C6A}"/>
    <dgm:cxn modelId="{50D19059-3AA2-43EC-84F8-5D2BA1697A3D}" srcId="{56ECCB6B-8E4B-4145-B468-3B2827E92761}" destId="{F913572D-94E5-4768-8B1B-FBA22880FF60}" srcOrd="2" destOrd="0" parTransId="{32A91147-F4ED-442F-9113-D191FF097056}" sibTransId="{5306AD55-1BA6-4DDF-951F-2514E96918FC}"/>
    <dgm:cxn modelId="{64AA755A-3D29-4B5D-A16C-BF00542B2451}" srcId="{DE167CA6-AB9C-4A42-906D-C9B73182FA46}" destId="{56ECCB6B-8E4B-4145-B468-3B2827E92761}" srcOrd="0" destOrd="0" parTransId="{FF64C638-EC73-4BDB-BFBE-3367DB1D21D8}" sibTransId="{B8EC1B10-0E49-4585-846B-9F7D02F16B1B}"/>
    <dgm:cxn modelId="{0732F59B-FD0B-4D2E-9D04-2D0E0993E6E0}" type="presOf" srcId="{4F6C6519-4059-4E8E-B699-1C92B2AD6EC4}" destId="{F5EA6A7C-5385-431F-8E47-CC40302DF05C}" srcOrd="0" destOrd="0" presId="urn:microsoft.com/office/officeart/2005/8/layout/radial4"/>
    <dgm:cxn modelId="{2366EDC2-34BB-4F5E-942A-067F35A85B44}" type="presOf" srcId="{4077E69D-0806-457A-9517-350EF5B86877}" destId="{12960D70-08FF-4BF4-84CB-C60BEC72062C}" srcOrd="0" destOrd="0" presId="urn:microsoft.com/office/officeart/2005/8/layout/radial4"/>
    <dgm:cxn modelId="{83FC7B61-37B8-44E5-8BBE-BADFF10B9EDB}" type="presParOf" srcId="{F192827D-C2D2-4A2E-B7BA-9E716316DE18}" destId="{6D4F57F8-E9F1-4D05-AECC-2875107D0ACC}" srcOrd="0" destOrd="0" presId="urn:microsoft.com/office/officeart/2005/8/layout/radial4"/>
    <dgm:cxn modelId="{AF81AFEC-6355-4A60-9325-503151E437F4}" type="presParOf" srcId="{F192827D-C2D2-4A2E-B7BA-9E716316DE18}" destId="{AC806424-7D4F-43B4-BFF0-6B969465FE11}" srcOrd="1" destOrd="0" presId="urn:microsoft.com/office/officeart/2005/8/layout/radial4"/>
    <dgm:cxn modelId="{D7EE631A-BED9-4FD6-A047-D6F2226B445A}" type="presParOf" srcId="{F192827D-C2D2-4A2E-B7BA-9E716316DE18}" destId="{F5EA6A7C-5385-431F-8E47-CC40302DF05C}" srcOrd="2" destOrd="0" presId="urn:microsoft.com/office/officeart/2005/8/layout/radial4"/>
    <dgm:cxn modelId="{97CEF842-25F9-4B30-BA4E-4F51C05C665B}" type="presParOf" srcId="{F192827D-C2D2-4A2E-B7BA-9E716316DE18}" destId="{71A66B5A-F9CE-4947-BBB9-5C9E950542D6}" srcOrd="3" destOrd="0" presId="urn:microsoft.com/office/officeart/2005/8/layout/radial4"/>
    <dgm:cxn modelId="{A7C51C53-13BD-4060-A893-470187851E01}" type="presParOf" srcId="{F192827D-C2D2-4A2E-B7BA-9E716316DE18}" destId="{47FAD9F1-92AD-43D4-A497-916DEA414016}" srcOrd="4" destOrd="0" presId="urn:microsoft.com/office/officeart/2005/8/layout/radial4"/>
    <dgm:cxn modelId="{E2E32471-1428-4E3D-9B1B-6BC161938EED}" type="presParOf" srcId="{F192827D-C2D2-4A2E-B7BA-9E716316DE18}" destId="{C28E5F83-199F-40C7-8198-770841C17EC0}" srcOrd="5" destOrd="0" presId="urn:microsoft.com/office/officeart/2005/8/layout/radial4"/>
    <dgm:cxn modelId="{F27FA1AD-8AB8-4CCB-9EC8-6B752685588C}" type="presParOf" srcId="{F192827D-C2D2-4A2E-B7BA-9E716316DE18}" destId="{710350AA-92C2-45C7-9EDF-FC5CBD195317}" srcOrd="6" destOrd="0" presId="urn:microsoft.com/office/officeart/2005/8/layout/radial4"/>
    <dgm:cxn modelId="{86965765-048B-49AD-A33D-5BFC60A3546E}" type="presParOf" srcId="{F192827D-C2D2-4A2E-B7BA-9E716316DE18}" destId="{450B2D75-435F-4E89-B272-C0487C67D939}" srcOrd="7" destOrd="0" presId="urn:microsoft.com/office/officeart/2005/8/layout/radial4"/>
    <dgm:cxn modelId="{DD83CB9F-3FDE-46A9-8AD7-19BDB5CC7BA9}" type="presParOf" srcId="{F192827D-C2D2-4A2E-B7BA-9E716316DE18}" destId="{12960D70-08FF-4BF4-84CB-C60BEC72062C}"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B0254-C4F4-4007-928F-5A1497A8C93C}">
      <dsp:nvSpPr>
        <dsp:cNvPr id="0" name=""/>
        <dsp:cNvSpPr/>
      </dsp:nvSpPr>
      <dsp:spPr>
        <a:xfrm>
          <a:off x="2629" y="743217"/>
          <a:ext cx="4297840" cy="4297840"/>
        </a:xfrm>
        <a:prstGeom prst="ellipse">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GB" sz="4400" b="1" kern="1200" dirty="0">
              <a:latin typeface="Bahnschrift" panose="020B0502040204020203" pitchFamily="34" charset="0"/>
            </a:rPr>
            <a:t>Trust in God</a:t>
          </a:r>
        </a:p>
      </dsp:txBody>
      <dsp:txXfrm>
        <a:off x="632033" y="1372621"/>
        <a:ext cx="3039032" cy="3039032"/>
      </dsp:txXfrm>
    </dsp:sp>
    <dsp:sp modelId="{613EBD47-8A8F-4B5F-A378-236D6273CD82}">
      <dsp:nvSpPr>
        <dsp:cNvPr id="0" name=""/>
        <dsp:cNvSpPr/>
      </dsp:nvSpPr>
      <dsp:spPr>
        <a:xfrm>
          <a:off x="3965275" y="135859"/>
          <a:ext cx="2678214" cy="1450521"/>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3965275" y="425963"/>
        <a:ext cx="2243058" cy="870313"/>
      </dsp:txXfrm>
    </dsp:sp>
    <dsp:sp modelId="{419955AC-81F1-4B35-AFF8-09C8F8BA46A1}">
      <dsp:nvSpPr>
        <dsp:cNvPr id="0" name=""/>
        <dsp:cNvSpPr/>
      </dsp:nvSpPr>
      <dsp:spPr>
        <a:xfrm>
          <a:off x="6459893" y="743217"/>
          <a:ext cx="4297840" cy="4297840"/>
        </a:xfrm>
        <a:prstGeom prst="ellipse">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GB" sz="4400" kern="1200" dirty="0">
              <a:solidFill>
                <a:schemeClr val="bg1">
                  <a:lumMod val="50000"/>
                </a:schemeClr>
              </a:solidFill>
              <a:latin typeface="Bahnschrift" panose="020B0502040204020203" pitchFamily="34" charset="0"/>
            </a:rPr>
            <a:t>Submission to God’s will, willingly </a:t>
          </a:r>
        </a:p>
      </dsp:txBody>
      <dsp:txXfrm>
        <a:off x="7089297" y="1372621"/>
        <a:ext cx="3039032" cy="3039032"/>
      </dsp:txXfrm>
    </dsp:sp>
    <dsp:sp modelId="{E9636F87-8A0F-48DB-A53B-AF4DAEBEF056}">
      <dsp:nvSpPr>
        <dsp:cNvPr id="0" name=""/>
        <dsp:cNvSpPr/>
      </dsp:nvSpPr>
      <dsp:spPr>
        <a:xfrm rot="10800000">
          <a:off x="3953153" y="4197895"/>
          <a:ext cx="2678214" cy="1450521"/>
        </a:xfrm>
        <a:prstGeom prst="rightArrow">
          <a:avLst>
            <a:gd name="adj1" fmla="val 60000"/>
            <a:gd name="adj2" fmla="val 50000"/>
          </a:avLst>
        </a:prstGeom>
        <a:solidFill>
          <a:schemeClr val="accent1">
            <a:shade val="90000"/>
            <a:hueOff val="0"/>
            <a:satOff val="-13805"/>
            <a:lumOff val="350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10800000">
        <a:off x="4388309" y="4487999"/>
        <a:ext cx="2243058" cy="8703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4F57F8-E9F1-4D05-AECC-2875107D0ACC}">
      <dsp:nvSpPr>
        <dsp:cNvPr id="0" name=""/>
        <dsp:cNvSpPr/>
      </dsp:nvSpPr>
      <dsp:spPr>
        <a:xfrm>
          <a:off x="4231417" y="2823756"/>
          <a:ext cx="2916364" cy="291636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2222500">
            <a:lnSpc>
              <a:spcPct val="90000"/>
            </a:lnSpc>
            <a:spcBef>
              <a:spcPct val="0"/>
            </a:spcBef>
            <a:spcAft>
              <a:spcPct val="35000"/>
            </a:spcAft>
            <a:buNone/>
          </a:pPr>
          <a:r>
            <a:rPr lang="en-IN" sz="5000" kern="1200" dirty="0">
              <a:solidFill>
                <a:srgbClr val="000000"/>
              </a:solidFill>
            </a:rPr>
            <a:t>Holy Spirit / Matter</a:t>
          </a:r>
        </a:p>
      </dsp:txBody>
      <dsp:txXfrm>
        <a:off x="4658509" y="3250848"/>
        <a:ext cx="2062180" cy="2062180"/>
      </dsp:txXfrm>
    </dsp:sp>
    <dsp:sp modelId="{AC806424-7D4F-43B4-BFF0-6B969465FE11}">
      <dsp:nvSpPr>
        <dsp:cNvPr id="0" name=""/>
        <dsp:cNvSpPr/>
      </dsp:nvSpPr>
      <dsp:spPr>
        <a:xfrm rot="619312">
          <a:off x="2653670" y="3529131"/>
          <a:ext cx="1469195" cy="8311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EA6A7C-5385-431F-8E47-CC40302DF05C}">
      <dsp:nvSpPr>
        <dsp:cNvPr id="0" name=""/>
        <dsp:cNvSpPr/>
      </dsp:nvSpPr>
      <dsp:spPr>
        <a:xfrm>
          <a:off x="0" y="2823027"/>
          <a:ext cx="2770546" cy="14096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IN" sz="5200" kern="1200" dirty="0">
              <a:solidFill>
                <a:srgbClr val="000000"/>
              </a:solidFill>
            </a:rPr>
            <a:t>Heart</a:t>
          </a:r>
        </a:p>
      </dsp:txBody>
      <dsp:txXfrm>
        <a:off x="41286" y="2864313"/>
        <a:ext cx="2687974" cy="1327037"/>
      </dsp:txXfrm>
    </dsp:sp>
    <dsp:sp modelId="{71A66B5A-F9CE-4947-BBB9-5C9E950542D6}">
      <dsp:nvSpPr>
        <dsp:cNvPr id="0" name=""/>
        <dsp:cNvSpPr/>
      </dsp:nvSpPr>
      <dsp:spPr>
        <a:xfrm rot="3832489">
          <a:off x="3640934" y="1641285"/>
          <a:ext cx="1875765" cy="8311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FAD9F1-92AD-43D4-A497-916DEA414016}">
      <dsp:nvSpPr>
        <dsp:cNvPr id="0" name=""/>
        <dsp:cNvSpPr/>
      </dsp:nvSpPr>
      <dsp:spPr>
        <a:xfrm>
          <a:off x="2718547" y="0"/>
          <a:ext cx="2770546" cy="12555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IN" sz="5200" kern="1200" dirty="0">
              <a:solidFill>
                <a:srgbClr val="000000"/>
              </a:solidFill>
            </a:rPr>
            <a:t>Soul</a:t>
          </a:r>
        </a:p>
      </dsp:txBody>
      <dsp:txXfrm>
        <a:off x="2755321" y="36774"/>
        <a:ext cx="2696998" cy="1181997"/>
      </dsp:txXfrm>
    </dsp:sp>
    <dsp:sp modelId="{C28E5F83-199F-40C7-8198-770841C17EC0}">
      <dsp:nvSpPr>
        <dsp:cNvPr id="0" name=""/>
        <dsp:cNvSpPr/>
      </dsp:nvSpPr>
      <dsp:spPr>
        <a:xfrm rot="6819097">
          <a:off x="5789495" y="1707741"/>
          <a:ext cx="1870276" cy="8311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0350AA-92C2-45C7-9EDF-FC5CBD195317}">
      <dsp:nvSpPr>
        <dsp:cNvPr id="0" name=""/>
        <dsp:cNvSpPr/>
      </dsp:nvSpPr>
      <dsp:spPr>
        <a:xfrm>
          <a:off x="5890110" y="0"/>
          <a:ext cx="2770546" cy="13047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IN" sz="5200" kern="1200" dirty="0">
              <a:solidFill>
                <a:srgbClr val="000000"/>
              </a:solidFill>
            </a:rPr>
            <a:t>Mind</a:t>
          </a:r>
        </a:p>
      </dsp:txBody>
      <dsp:txXfrm>
        <a:off x="5928324" y="38214"/>
        <a:ext cx="2694118" cy="1228299"/>
      </dsp:txXfrm>
    </dsp:sp>
    <dsp:sp modelId="{450B2D75-435F-4E89-B272-C0487C67D939}">
      <dsp:nvSpPr>
        <dsp:cNvPr id="0" name=""/>
        <dsp:cNvSpPr/>
      </dsp:nvSpPr>
      <dsp:spPr>
        <a:xfrm rot="10287593">
          <a:off x="7159572" y="3576104"/>
          <a:ext cx="1453157" cy="8311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960D70-08FF-4BF4-84CB-C60BEC72062C}">
      <dsp:nvSpPr>
        <dsp:cNvPr id="0" name=""/>
        <dsp:cNvSpPr/>
      </dsp:nvSpPr>
      <dsp:spPr>
        <a:xfrm>
          <a:off x="8608653" y="3035830"/>
          <a:ext cx="2770546" cy="11967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IN" sz="5200" kern="1200" dirty="0">
              <a:solidFill>
                <a:srgbClr val="000000"/>
              </a:solidFill>
            </a:rPr>
            <a:t>Strength</a:t>
          </a:r>
        </a:p>
      </dsp:txBody>
      <dsp:txXfrm>
        <a:off x="8643704" y="3070881"/>
        <a:ext cx="2700444" cy="112661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430E3-C8E4-40F0-9E52-CB6A138E9FA2}" type="datetimeFigureOut">
              <a:rPr lang="en-IN" smtClean="0"/>
              <a:t>03-11-2024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B84559-8DC0-4856-A9DD-36558E11D85A}" type="slidenum">
              <a:rPr lang="en-IN" smtClean="0"/>
              <a:t>‹#›</a:t>
            </a:fld>
            <a:endParaRPr lang="en-IN"/>
          </a:p>
        </p:txBody>
      </p:sp>
    </p:spTree>
    <p:extLst>
      <p:ext uri="{BB962C8B-B14F-4D97-AF65-F5344CB8AC3E}">
        <p14:creationId xmlns:p14="http://schemas.microsoft.com/office/powerpoint/2010/main" val="191997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360363" y="698500"/>
            <a:ext cx="6132512" cy="3451225"/>
          </a:xfrm>
          <a:ln/>
        </p:spPr>
      </p:sp>
      <p:sp>
        <p:nvSpPr>
          <p:cNvPr id="84995"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IN" b="0" i="0" u="none" strike="noStrike" baseline="0" dirty="0">
                <a:solidFill>
                  <a:srgbClr val="218282"/>
                </a:solidFill>
                <a:latin typeface="Verdana" panose="020B0604030504040204" pitchFamily="34" charset="0"/>
              </a:rPr>
              <a:t>Mar 12:28-34</a:t>
            </a:r>
            <a:r>
              <a:rPr lang="en-IN" b="0" i="0" u="none" strike="noStrike" baseline="0" dirty="0">
                <a:solidFill>
                  <a:srgbClr val="000000"/>
                </a:solidFill>
                <a:latin typeface="Verdana" panose="020B0604030504040204" pitchFamily="34" charset="0"/>
              </a:rPr>
              <a:t>  Then one of the scribes came, and having heard them reasoning together, perceiving that He had answered them well, asked Him, "Which is the first commandment of all?"  </a:t>
            </a:r>
            <a:r>
              <a:rPr lang="en-IN" b="0" i="0" u="none" strike="noStrike" baseline="0" dirty="0">
                <a:solidFill>
                  <a:srgbClr val="218282"/>
                </a:solidFill>
                <a:latin typeface="Verdana" panose="020B0604030504040204" pitchFamily="34" charset="0"/>
              </a:rPr>
              <a:t>(29)</a:t>
            </a:r>
            <a:r>
              <a:rPr lang="en-IN" b="0" i="0" u="none" strike="noStrike" baseline="0" dirty="0">
                <a:solidFill>
                  <a:srgbClr val="000000"/>
                </a:solidFill>
                <a:latin typeface="Verdana" panose="020B0604030504040204" pitchFamily="34" charset="0"/>
              </a:rPr>
              <a:t>  Jesus answered him, </a:t>
            </a:r>
            <a:r>
              <a:rPr lang="en-IN" b="0" i="0" u="none" strike="noStrike" baseline="0" dirty="0">
                <a:solidFill>
                  <a:srgbClr val="DA3737"/>
                </a:solidFill>
                <a:latin typeface="Verdana" panose="020B0604030504040204" pitchFamily="34" charset="0"/>
              </a:rPr>
              <a:t>"The first of all the commandments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DA3737"/>
                </a:solidFill>
                <a:latin typeface="Verdana" panose="020B0604030504040204" pitchFamily="34" charset="0"/>
              </a:rPr>
              <a:t>: 'HEAR, O ISRAEL, THE LORD OUR GOD, THE LORD IS ONE. </a:t>
            </a:r>
            <a:r>
              <a:rPr lang="en-IN" b="0" i="0" u="none" strike="noStrike" baseline="0" dirty="0">
                <a:solidFill>
                  <a:srgbClr val="000000"/>
                </a:solidFill>
                <a:latin typeface="Verdana" panose="020B0604030504040204" pitchFamily="34" charset="0"/>
              </a:rPr>
              <a:t>  </a:t>
            </a:r>
            <a:r>
              <a:rPr lang="en-IN" b="0" i="0" u="none" strike="noStrike" baseline="0" dirty="0">
                <a:solidFill>
                  <a:srgbClr val="218282"/>
                </a:solidFill>
                <a:latin typeface="Verdana" panose="020B0604030504040204" pitchFamily="34" charset="0"/>
              </a:rPr>
              <a:t>(30)</a:t>
            </a:r>
            <a:r>
              <a:rPr lang="en-IN" b="0" i="0" u="none" strike="noStrike" baseline="0" dirty="0">
                <a:solidFill>
                  <a:srgbClr val="000000"/>
                </a:solidFill>
                <a:latin typeface="Verdana" panose="020B0604030504040204" pitchFamily="34" charset="0"/>
              </a:rPr>
              <a:t>  </a:t>
            </a:r>
            <a:r>
              <a:rPr lang="en-IN" b="0" i="0" u="none" strike="noStrike" baseline="0" dirty="0">
                <a:solidFill>
                  <a:srgbClr val="DA3737"/>
                </a:solidFill>
                <a:latin typeface="Verdana" panose="020B0604030504040204" pitchFamily="34" charset="0"/>
              </a:rPr>
              <a:t>AND YOU SHALL LOVE THE LORD YOUR GOD WITH ALL YOUR HEART, WITH ALL YOUR SOUL, WITH ALL YOUR MIND, AND WITH ALL YOUR STRENGTH.' This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DA3737"/>
                </a:solidFill>
                <a:latin typeface="Verdana" panose="020B0604030504040204" pitchFamily="34" charset="0"/>
              </a:rPr>
              <a:t> the first commandment.</a:t>
            </a:r>
            <a:r>
              <a:rPr lang="en-IN" b="0" i="0" u="none" strike="noStrike" baseline="0" dirty="0">
                <a:solidFill>
                  <a:srgbClr val="000000"/>
                </a:solidFill>
                <a:latin typeface="Verdana" panose="020B0604030504040204" pitchFamily="34" charset="0"/>
              </a:rPr>
              <a:t>  </a:t>
            </a:r>
            <a:r>
              <a:rPr lang="en-IN" b="0" i="0" u="none" strike="noStrike" baseline="0" dirty="0">
                <a:solidFill>
                  <a:srgbClr val="218282"/>
                </a:solidFill>
                <a:latin typeface="Verdana" panose="020B0604030504040204" pitchFamily="34" charset="0"/>
              </a:rPr>
              <a:t>(31)</a:t>
            </a:r>
            <a:r>
              <a:rPr lang="en-IN" b="0" i="0" u="none" strike="noStrike" baseline="0" dirty="0">
                <a:solidFill>
                  <a:srgbClr val="000000"/>
                </a:solidFill>
                <a:latin typeface="Verdana" panose="020B0604030504040204" pitchFamily="34" charset="0"/>
              </a:rPr>
              <a:t>  </a:t>
            </a:r>
            <a:r>
              <a:rPr lang="en-IN" b="0" i="0" u="none" strike="noStrike" baseline="0" dirty="0">
                <a:solidFill>
                  <a:srgbClr val="DA3737"/>
                </a:solidFill>
                <a:latin typeface="Verdana" panose="020B0604030504040204" pitchFamily="34" charset="0"/>
              </a:rPr>
              <a:t>And the second, like </a:t>
            </a:r>
            <a:r>
              <a:rPr lang="en-IN" b="0" i="1" u="none" strike="noStrike" baseline="0" dirty="0">
                <a:solidFill>
                  <a:srgbClr val="757575"/>
                </a:solidFill>
                <a:latin typeface="Verdana" panose="020B0604030504040204" pitchFamily="34" charset="0"/>
              </a:rPr>
              <a:t>it, is</a:t>
            </a:r>
            <a:r>
              <a:rPr lang="en-IN" b="0" i="0" u="none" strike="noStrike" baseline="0" dirty="0">
                <a:solidFill>
                  <a:srgbClr val="DA3737"/>
                </a:solidFill>
                <a:latin typeface="Verdana" panose="020B0604030504040204" pitchFamily="34" charset="0"/>
              </a:rPr>
              <a:t> this: 'YOU SHALL LOVE YOUR NEIGHBOR AS YOURSELF.' There is no other commandment greater than these."</a:t>
            </a:r>
            <a:r>
              <a:rPr lang="en-IN" b="0" i="0" u="none" strike="noStrike" baseline="0" dirty="0">
                <a:solidFill>
                  <a:srgbClr val="000000"/>
                </a:solidFill>
                <a:latin typeface="Verdana" panose="020B0604030504040204" pitchFamily="34" charset="0"/>
              </a:rPr>
              <a:t>  </a:t>
            </a:r>
            <a:r>
              <a:rPr lang="en-IN" b="0" i="0" u="none" strike="noStrike" baseline="0" dirty="0">
                <a:solidFill>
                  <a:srgbClr val="218282"/>
                </a:solidFill>
                <a:latin typeface="Verdana" panose="020B0604030504040204" pitchFamily="34" charset="0"/>
              </a:rPr>
              <a:t>(32)</a:t>
            </a:r>
            <a:r>
              <a:rPr lang="en-IN" b="0" i="0" u="none" strike="noStrike" baseline="0" dirty="0">
                <a:solidFill>
                  <a:srgbClr val="000000"/>
                </a:solidFill>
                <a:latin typeface="Verdana" panose="020B0604030504040204" pitchFamily="34" charset="0"/>
              </a:rPr>
              <a:t>  So the scribe said to Him, "Well </a:t>
            </a:r>
            <a:r>
              <a:rPr lang="en-IN" b="0" i="1" u="none" strike="noStrike" baseline="0" dirty="0">
                <a:solidFill>
                  <a:srgbClr val="757575"/>
                </a:solidFill>
                <a:latin typeface="Verdana" panose="020B0604030504040204" pitchFamily="34" charset="0"/>
              </a:rPr>
              <a:t>said,</a:t>
            </a:r>
            <a:r>
              <a:rPr lang="en-IN" b="0" i="0" u="none" strike="noStrike" baseline="0" dirty="0">
                <a:solidFill>
                  <a:srgbClr val="000000"/>
                </a:solidFill>
                <a:latin typeface="Verdana" panose="020B0604030504040204" pitchFamily="34" charset="0"/>
              </a:rPr>
              <a:t> Teacher. You have spoken the truth, for there is one God, and there is no other but He.  </a:t>
            </a:r>
            <a:r>
              <a:rPr lang="en-IN" b="0" i="0" u="none" strike="noStrike" baseline="0" dirty="0">
                <a:solidFill>
                  <a:srgbClr val="218282"/>
                </a:solidFill>
                <a:latin typeface="Verdana" panose="020B0604030504040204" pitchFamily="34" charset="0"/>
              </a:rPr>
              <a:t>(33)</a:t>
            </a:r>
            <a:r>
              <a:rPr lang="en-IN" b="0" i="0" u="none" strike="noStrike" baseline="0" dirty="0">
                <a:solidFill>
                  <a:srgbClr val="000000"/>
                </a:solidFill>
                <a:latin typeface="Verdana" panose="020B0604030504040204" pitchFamily="34" charset="0"/>
              </a:rPr>
              <a:t>  And to love Him with all the heart, with all the understanding, with all the soul, and with all the strength, and to love one's </a:t>
            </a:r>
            <a:r>
              <a:rPr lang="en-IN" b="0" i="0" u="none" strike="noStrike" baseline="0" dirty="0" err="1">
                <a:solidFill>
                  <a:srgbClr val="000000"/>
                </a:solidFill>
                <a:latin typeface="Verdana" panose="020B0604030504040204" pitchFamily="34" charset="0"/>
              </a:rPr>
              <a:t>neighbor</a:t>
            </a:r>
            <a:r>
              <a:rPr lang="en-IN" b="0" i="0" u="none" strike="noStrike" baseline="0" dirty="0">
                <a:solidFill>
                  <a:srgbClr val="000000"/>
                </a:solidFill>
                <a:latin typeface="Verdana" panose="020B0604030504040204" pitchFamily="34" charset="0"/>
              </a:rPr>
              <a:t> as oneself, is more than all the whole burnt offerings and sacrifices."  </a:t>
            </a:r>
            <a:r>
              <a:rPr lang="en-IN" b="0" i="0" u="none" strike="noStrike" baseline="0" dirty="0">
                <a:solidFill>
                  <a:srgbClr val="218282"/>
                </a:solidFill>
                <a:latin typeface="Verdana" panose="020B0604030504040204" pitchFamily="34" charset="0"/>
              </a:rPr>
              <a:t>(34)</a:t>
            </a:r>
            <a:r>
              <a:rPr lang="en-IN" b="0" i="0" u="none" strike="noStrike" baseline="0" dirty="0">
                <a:solidFill>
                  <a:srgbClr val="000000"/>
                </a:solidFill>
                <a:latin typeface="Verdana" panose="020B0604030504040204" pitchFamily="34" charset="0"/>
              </a:rPr>
              <a:t>  Now when Jesus saw that he answered wisely, He said to him, </a:t>
            </a:r>
            <a:r>
              <a:rPr lang="en-IN" b="0" i="0" u="none" strike="noStrike" baseline="0" dirty="0">
                <a:solidFill>
                  <a:srgbClr val="DA3737"/>
                </a:solidFill>
                <a:latin typeface="Verdana" panose="020B0604030504040204" pitchFamily="34" charset="0"/>
              </a:rPr>
              <a:t>"You are not far from the kingdom of God."</a:t>
            </a:r>
            <a:r>
              <a:rPr lang="en-IN" b="0" i="0" u="none" strike="noStrike" baseline="0" dirty="0">
                <a:solidFill>
                  <a:srgbClr val="000000"/>
                </a:solidFill>
                <a:latin typeface="Verdana" panose="020B0604030504040204" pitchFamily="34" charset="0"/>
              </a:rPr>
              <a:t> But after that no one dared question Him.</a:t>
            </a:r>
          </a:p>
          <a:p>
            <a:pPr marR="0" algn="l" rtl="0"/>
            <a:endParaRPr lang="en-US" b="0" i="0" u="none" strike="noStrike" baseline="0" dirty="0">
              <a:solidFill>
                <a:srgbClr val="000000"/>
              </a:solidFill>
              <a:latin typeface="Verdana" panose="020B0604030504040204" pitchFamily="34" charset="0"/>
            </a:endParaRPr>
          </a:p>
          <a:p>
            <a:endParaRPr lang="en-GB" sz="1000" dirty="0"/>
          </a:p>
        </p:txBody>
      </p:sp>
    </p:spTree>
    <p:extLst>
      <p:ext uri="{BB962C8B-B14F-4D97-AF65-F5344CB8AC3E}">
        <p14:creationId xmlns:p14="http://schemas.microsoft.com/office/powerpoint/2010/main" val="835003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360363" y="698500"/>
            <a:ext cx="6132512" cy="3451225"/>
          </a:xfrm>
          <a:ln/>
        </p:spPr>
      </p:sp>
      <p:sp>
        <p:nvSpPr>
          <p:cNvPr id="91139"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R="0" algn="l" rtl="0"/>
            <a:r>
              <a:rPr lang="en-IN" b="0" i="0" u="none" strike="noStrike" baseline="0" dirty="0">
                <a:solidFill>
                  <a:srgbClr val="218282"/>
                </a:solidFill>
                <a:latin typeface="Verdana" panose="020B0604030504040204" pitchFamily="34" charset="0"/>
              </a:rPr>
              <a:t>Gen 2:16-17</a:t>
            </a:r>
            <a:r>
              <a:rPr lang="en-IN" b="0" i="0" u="none" strike="noStrike" baseline="0" dirty="0">
                <a:solidFill>
                  <a:srgbClr val="000000"/>
                </a:solidFill>
                <a:latin typeface="Verdana" panose="020B0604030504040204" pitchFamily="34" charset="0"/>
              </a:rPr>
              <a:t>  And the LORD God commanded the man, saying, "Of every tree of the garden you may freely eat;  </a:t>
            </a:r>
            <a:r>
              <a:rPr lang="en-IN" b="0" i="0" u="none" strike="noStrike" baseline="0" dirty="0">
                <a:solidFill>
                  <a:srgbClr val="218282"/>
                </a:solidFill>
                <a:latin typeface="Verdana" panose="020B0604030504040204" pitchFamily="34" charset="0"/>
              </a:rPr>
              <a:t>(17)</a:t>
            </a:r>
            <a:r>
              <a:rPr lang="en-IN" b="0" i="0" u="none" strike="noStrike" baseline="0" dirty="0">
                <a:solidFill>
                  <a:srgbClr val="000000"/>
                </a:solidFill>
                <a:latin typeface="Verdana" panose="020B0604030504040204" pitchFamily="34" charset="0"/>
              </a:rPr>
              <a:t>  but of the tree of the knowledge of good and evil you shall not eat, for in the day that you eat of it you shall surely die."</a:t>
            </a:r>
          </a:p>
          <a:p>
            <a:pPr marR="0" algn="l" rtl="0"/>
            <a:endParaRPr lang="en-US" b="0" i="0" u="none" strike="noStrike" baseline="0" dirty="0">
              <a:solidFill>
                <a:srgbClr val="000000"/>
              </a:solidFill>
              <a:latin typeface="Verdana" panose="020B0604030504040204" pitchFamily="34" charset="0"/>
            </a:endParaRPr>
          </a:p>
          <a:p>
            <a:pPr marR="0" algn="l" rtl="0"/>
            <a:r>
              <a:rPr lang="en-IN" b="0" i="0" u="none" strike="noStrike" baseline="0" dirty="0">
                <a:solidFill>
                  <a:srgbClr val="218282"/>
                </a:solidFill>
                <a:latin typeface="Verdana" panose="020B0604030504040204" pitchFamily="34" charset="0"/>
              </a:rPr>
              <a:t>Joh 6:28-29</a:t>
            </a:r>
            <a:r>
              <a:rPr lang="en-IN" b="0" i="0" u="none" strike="noStrike" baseline="0" dirty="0">
                <a:solidFill>
                  <a:srgbClr val="000000"/>
                </a:solidFill>
                <a:latin typeface="Verdana" panose="020B0604030504040204" pitchFamily="34" charset="0"/>
              </a:rPr>
              <a:t>  Then they said to Him, "What shall we do, that we may work the works of God?"  </a:t>
            </a:r>
            <a:r>
              <a:rPr lang="en-IN" b="0" i="0" u="none" strike="noStrike" baseline="0" dirty="0">
                <a:solidFill>
                  <a:srgbClr val="218282"/>
                </a:solidFill>
                <a:latin typeface="Verdana" panose="020B0604030504040204" pitchFamily="34" charset="0"/>
              </a:rPr>
              <a:t>(29)</a:t>
            </a:r>
            <a:r>
              <a:rPr lang="en-IN" b="0" i="0" u="none" strike="noStrike" baseline="0" dirty="0">
                <a:solidFill>
                  <a:srgbClr val="000000"/>
                </a:solidFill>
                <a:latin typeface="Verdana" panose="020B0604030504040204" pitchFamily="34" charset="0"/>
              </a:rPr>
              <a:t>  Jesus answered and said to them, </a:t>
            </a:r>
            <a:r>
              <a:rPr lang="en-IN" b="0" i="0" u="none" strike="noStrike" baseline="0" dirty="0">
                <a:solidFill>
                  <a:srgbClr val="DA3737"/>
                </a:solidFill>
                <a:latin typeface="Verdana" panose="020B0604030504040204" pitchFamily="34" charset="0"/>
              </a:rPr>
              <a:t>"This is the work of God, that you believe in Him whom He sent."</a:t>
            </a:r>
            <a:endParaRPr lang="en-IN" b="0" i="0" u="none" strike="noStrike" baseline="0" dirty="0">
              <a:solidFill>
                <a:srgbClr val="000000"/>
              </a:solidFill>
              <a:latin typeface="Verdana" panose="020B0604030504040204" pitchFamily="34" charset="0"/>
            </a:endParaRPr>
          </a:p>
          <a:p>
            <a:pPr marR="0" algn="l" rtl="0"/>
            <a:endParaRPr lang="en-US" b="0" i="0" u="none" strike="noStrike" baseline="0" dirty="0">
              <a:solidFill>
                <a:srgbClr val="000000"/>
              </a:solidFill>
              <a:latin typeface="Verdana" panose="020B0604030504040204" pitchFamily="34" charset="0"/>
            </a:endParaRPr>
          </a:p>
          <a:p>
            <a:pPr marR="0" algn="l" rtl="0"/>
            <a:r>
              <a:rPr lang="en-IN" b="0" i="0" u="none" strike="noStrike" baseline="0" dirty="0">
                <a:solidFill>
                  <a:srgbClr val="218282"/>
                </a:solidFill>
                <a:latin typeface="Verdana" panose="020B0604030504040204" pitchFamily="34" charset="0"/>
              </a:rPr>
              <a:t>Mat 7:21</a:t>
            </a:r>
            <a:r>
              <a:rPr lang="en-IN" b="0" i="0" u="none" strike="noStrike" baseline="0" dirty="0">
                <a:solidFill>
                  <a:srgbClr val="000000"/>
                </a:solidFill>
                <a:latin typeface="Verdana" panose="020B0604030504040204" pitchFamily="34" charset="0"/>
              </a:rPr>
              <a:t>  </a:t>
            </a:r>
            <a:r>
              <a:rPr lang="en-IN" b="0" i="0" u="none" strike="noStrike" baseline="0" dirty="0">
                <a:solidFill>
                  <a:srgbClr val="DA3737"/>
                </a:solidFill>
                <a:latin typeface="Verdana" panose="020B0604030504040204" pitchFamily="34" charset="0"/>
              </a:rPr>
              <a:t>"Not everyone who says to Me, 'Lord, Lord,' shall enter the kingdom of heaven, but he who does the will of My Father in heaven.</a:t>
            </a:r>
            <a:endParaRPr lang="en-IN" b="0" i="0" u="none" strike="noStrike" baseline="0" dirty="0">
              <a:solidFill>
                <a:srgbClr val="000000"/>
              </a:solidFill>
              <a:latin typeface="Verdana" panose="020B0604030504040204" pitchFamily="34" charset="0"/>
            </a:endParaRPr>
          </a:p>
          <a:p>
            <a:pPr marR="0" algn="l" rtl="0"/>
            <a:endParaRPr lang="en-US" b="0" i="0" u="none" strike="noStrike" baseline="0" dirty="0">
              <a:solidFill>
                <a:srgbClr val="000000"/>
              </a:solidFill>
              <a:latin typeface="Verdana" panose="020B0604030504040204" pitchFamily="34" charset="0"/>
            </a:endParaRPr>
          </a:p>
          <a:p>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4149725"/>
            <a:ext cx="5024438" cy="4964112"/>
          </a:xfrm>
        </p:spPr>
        <p:txBody>
          <a:bodyPr/>
          <a:lstStyle/>
          <a:p>
            <a:pPr marR="0" algn="l" rtl="0"/>
            <a:r>
              <a:rPr lang="en-IN" b="0" i="0" u="none" strike="noStrike" baseline="0" dirty="0">
                <a:solidFill>
                  <a:srgbClr val="218282"/>
                </a:solidFill>
                <a:latin typeface="Verdana" panose="020B0604030504040204" pitchFamily="34" charset="0"/>
              </a:rPr>
              <a:t>1Ch 28:9</a:t>
            </a:r>
            <a:r>
              <a:rPr lang="en-IN" b="0" i="0" u="none" strike="noStrike" baseline="0" dirty="0">
                <a:solidFill>
                  <a:srgbClr val="000000"/>
                </a:solidFill>
                <a:latin typeface="Verdana" panose="020B0604030504040204" pitchFamily="34" charset="0"/>
              </a:rPr>
              <a:t>  "As for you, my son Solomon, know the God of your father, and serve Him with a loyal heart and with a willing mind; for the LORD searches all hearts and understands all the intent of the thoughts. If you seek Him, He will be found by you; but if you forsake Him, He will cast you off forever.</a:t>
            </a:r>
          </a:p>
          <a:p>
            <a:pPr marR="0" algn="l" rtl="0"/>
            <a:endParaRPr lang="en-IN" dirty="0">
              <a:solidFill>
                <a:srgbClr val="000000"/>
              </a:solidFill>
              <a:latin typeface="Verdana" panose="020B0604030504040204" pitchFamily="34" charset="0"/>
            </a:endParaRPr>
          </a:p>
          <a:p>
            <a:pPr marR="0" algn="l" rtl="0"/>
            <a:r>
              <a:rPr lang="en-IN" b="0" i="0" u="none" strike="noStrike" baseline="0" dirty="0">
                <a:solidFill>
                  <a:srgbClr val="218282"/>
                </a:solidFill>
                <a:latin typeface="Verdana" panose="020B0604030504040204" pitchFamily="34" charset="0"/>
              </a:rPr>
              <a:t>Gen 2:7</a:t>
            </a:r>
            <a:r>
              <a:rPr lang="en-IN" b="0" i="0" u="none" strike="noStrike" baseline="0" dirty="0">
                <a:solidFill>
                  <a:srgbClr val="000000"/>
                </a:solidFill>
                <a:latin typeface="Verdana" panose="020B0604030504040204" pitchFamily="34" charset="0"/>
              </a:rPr>
              <a:t>  And the LORD God formed man </a:t>
            </a:r>
            <a:r>
              <a:rPr lang="en-IN" b="0" i="1" u="none" strike="noStrike" baseline="0" dirty="0">
                <a:solidFill>
                  <a:srgbClr val="757575"/>
                </a:solidFill>
                <a:latin typeface="Verdana" panose="020B0604030504040204" pitchFamily="34" charset="0"/>
              </a:rPr>
              <a:t>of</a:t>
            </a:r>
            <a:r>
              <a:rPr lang="en-IN" b="0" i="0" u="none" strike="noStrike" baseline="0" dirty="0">
                <a:solidFill>
                  <a:srgbClr val="000000"/>
                </a:solidFill>
                <a:latin typeface="Verdana" panose="020B0604030504040204" pitchFamily="34" charset="0"/>
              </a:rPr>
              <a:t> the dust of the ground, and breathed into his nostrils the breath of life; and man became a living being. Job 33:4</a:t>
            </a:r>
          </a:p>
          <a:p>
            <a:pPr marR="0" algn="l" rtl="0"/>
            <a:endParaRPr lang="en-IN" dirty="0">
              <a:solidFill>
                <a:srgbClr val="000000"/>
              </a:solidFill>
              <a:latin typeface="Verdana" panose="020B0604030504040204" pitchFamily="34" charset="0"/>
            </a:endParaRPr>
          </a:p>
          <a:p>
            <a:pPr marR="0" algn="l" rtl="0"/>
            <a:r>
              <a:rPr lang="en-IN" b="0" i="0" u="none" strike="noStrike" baseline="0" dirty="0">
                <a:solidFill>
                  <a:srgbClr val="218282"/>
                </a:solidFill>
                <a:latin typeface="Verdana" panose="020B0604030504040204" pitchFamily="34" charset="0"/>
              </a:rPr>
              <a:t>Rom 8:5-7</a:t>
            </a:r>
            <a:r>
              <a:rPr lang="en-IN" b="0" i="0" u="none" strike="noStrike" baseline="0" dirty="0">
                <a:solidFill>
                  <a:srgbClr val="000000"/>
                </a:solidFill>
                <a:latin typeface="Verdana" panose="020B0604030504040204" pitchFamily="34" charset="0"/>
              </a:rPr>
              <a:t>  For those who live according to the flesh set their minds on the things of the flesh, but those </a:t>
            </a:r>
            <a:r>
              <a:rPr lang="en-IN" b="0" i="1" u="none" strike="noStrike" baseline="0" dirty="0">
                <a:solidFill>
                  <a:srgbClr val="757575"/>
                </a:solidFill>
                <a:latin typeface="Verdana" panose="020B0604030504040204" pitchFamily="34" charset="0"/>
              </a:rPr>
              <a:t>who live</a:t>
            </a:r>
            <a:r>
              <a:rPr lang="en-IN" b="0" i="0" u="none" strike="noStrike" baseline="0" dirty="0">
                <a:solidFill>
                  <a:srgbClr val="000000"/>
                </a:solidFill>
                <a:latin typeface="Verdana" panose="020B0604030504040204" pitchFamily="34" charset="0"/>
              </a:rPr>
              <a:t> according to the Spirit, the things of the Spirit.  </a:t>
            </a:r>
            <a:r>
              <a:rPr lang="en-IN" b="0" i="0" u="none" strike="noStrike" baseline="0" dirty="0">
                <a:solidFill>
                  <a:srgbClr val="218282"/>
                </a:solidFill>
                <a:latin typeface="Verdana" panose="020B0604030504040204" pitchFamily="34" charset="0"/>
              </a:rPr>
              <a:t>(6)</a:t>
            </a:r>
            <a:r>
              <a:rPr lang="en-IN" b="0" i="0" u="none" strike="noStrike" baseline="0" dirty="0">
                <a:solidFill>
                  <a:srgbClr val="000000"/>
                </a:solidFill>
                <a:latin typeface="Verdana" panose="020B0604030504040204" pitchFamily="34" charset="0"/>
              </a:rPr>
              <a:t>  For to be carnally minded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000000"/>
                </a:solidFill>
                <a:latin typeface="Verdana" panose="020B0604030504040204" pitchFamily="34" charset="0"/>
              </a:rPr>
              <a:t> death, but to be spiritually minded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000000"/>
                </a:solidFill>
                <a:latin typeface="Verdana" panose="020B0604030504040204" pitchFamily="34" charset="0"/>
              </a:rPr>
              <a:t> life and peace.  </a:t>
            </a:r>
            <a:r>
              <a:rPr lang="en-IN" b="0" i="0" u="none" strike="noStrike" baseline="0" dirty="0">
                <a:solidFill>
                  <a:srgbClr val="218282"/>
                </a:solidFill>
                <a:latin typeface="Verdana" panose="020B0604030504040204" pitchFamily="34" charset="0"/>
              </a:rPr>
              <a:t>(7)</a:t>
            </a:r>
            <a:r>
              <a:rPr lang="en-IN" b="0" i="0" u="none" strike="noStrike" baseline="0" dirty="0">
                <a:solidFill>
                  <a:srgbClr val="000000"/>
                </a:solidFill>
                <a:latin typeface="Verdana" panose="020B0604030504040204" pitchFamily="34" charset="0"/>
              </a:rPr>
              <a:t>  Because the carnal mind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000000"/>
                </a:solidFill>
                <a:latin typeface="Verdana" panose="020B0604030504040204" pitchFamily="34" charset="0"/>
              </a:rPr>
              <a:t> enmity against God; for it is not subject to the law of God, nor indeed can be.</a:t>
            </a:r>
          </a:p>
          <a:p>
            <a:pPr marR="0" algn="l" rtl="0"/>
            <a:endParaRPr lang="en-IN" dirty="0">
              <a:solidFill>
                <a:srgbClr val="000000"/>
              </a:solidFill>
              <a:latin typeface="Verdana" panose="020B0604030504040204" pitchFamily="34" charset="0"/>
            </a:endParaRPr>
          </a:p>
          <a:p>
            <a:pPr marR="0" algn="l" rtl="0"/>
            <a:r>
              <a:rPr lang="en-IN" b="0" i="0" u="none" strike="noStrike" baseline="0" dirty="0">
                <a:solidFill>
                  <a:srgbClr val="218282"/>
                </a:solidFill>
                <a:latin typeface="Verdana" panose="020B0604030504040204" pitchFamily="34" charset="0"/>
              </a:rPr>
              <a:t>Rom 12:1</a:t>
            </a:r>
            <a:r>
              <a:rPr lang="en-IN" b="0" i="0" u="none" strike="noStrike" baseline="0" dirty="0">
                <a:solidFill>
                  <a:srgbClr val="000000"/>
                </a:solidFill>
                <a:latin typeface="Verdana" panose="020B0604030504040204" pitchFamily="34" charset="0"/>
              </a:rPr>
              <a:t>  I beseech you therefore, brethren, by the mercies of God, that you present your bodies a living sacrifice, holy, acceptable to God, </a:t>
            </a:r>
            <a:r>
              <a:rPr lang="en-IN" b="0" i="1" u="none" strike="noStrike" baseline="0" dirty="0">
                <a:solidFill>
                  <a:srgbClr val="757575"/>
                </a:solidFill>
                <a:latin typeface="Verdana" panose="020B0604030504040204" pitchFamily="34" charset="0"/>
              </a:rPr>
              <a:t>which is</a:t>
            </a:r>
            <a:r>
              <a:rPr lang="en-IN" b="0" i="0" u="none" strike="noStrike" baseline="0" dirty="0">
                <a:solidFill>
                  <a:srgbClr val="000000"/>
                </a:solidFill>
                <a:latin typeface="Verdana" panose="020B0604030504040204" pitchFamily="34" charset="0"/>
              </a:rPr>
              <a:t> your reasonable service.</a:t>
            </a:r>
          </a:p>
          <a:p>
            <a:pPr marR="0" algn="l" rtl="0"/>
            <a:endParaRPr lang="en-US" b="0" i="0" u="none" strike="noStrike" baseline="0" dirty="0">
              <a:solidFill>
                <a:srgbClr val="000000"/>
              </a:solidFill>
              <a:latin typeface="Verdana" panose="020B0604030504040204" pitchFamily="34" charset="0"/>
            </a:endParaRPr>
          </a:p>
          <a:p>
            <a:pPr marR="0" algn="l" rtl="0"/>
            <a:r>
              <a:rPr lang="en-IN" b="0" i="0" u="none" strike="noStrike" baseline="0" dirty="0">
                <a:solidFill>
                  <a:srgbClr val="218282"/>
                </a:solidFill>
                <a:latin typeface="Verdana" panose="020B0604030504040204" pitchFamily="34" charset="0"/>
              </a:rPr>
              <a:t>Rom 8:9</a:t>
            </a:r>
            <a:r>
              <a:rPr lang="en-IN" b="0" i="0" u="none" strike="noStrike" baseline="0" dirty="0">
                <a:solidFill>
                  <a:srgbClr val="000000"/>
                </a:solidFill>
                <a:latin typeface="Verdana" panose="020B0604030504040204" pitchFamily="34" charset="0"/>
              </a:rPr>
              <a:t>  But you are not in the flesh but in the Spirit, if indeed the Spirit of God dwells in you. Now if anyone does not have the Spirit of Christ, he is not His.</a:t>
            </a:r>
            <a:endParaRPr lang="en-GB" dirty="0"/>
          </a:p>
        </p:txBody>
      </p:sp>
    </p:spTree>
    <p:extLst>
      <p:ext uri="{BB962C8B-B14F-4D97-AF65-F5344CB8AC3E}">
        <p14:creationId xmlns:p14="http://schemas.microsoft.com/office/powerpoint/2010/main" val="3693958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xfrm>
            <a:off x="360363" y="698500"/>
            <a:ext cx="6132512" cy="3451225"/>
          </a:xfrm>
          <a:ln/>
        </p:spPr>
      </p:sp>
      <p:sp>
        <p:nvSpPr>
          <p:cNvPr id="89091"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extLst>
      <p:ext uri="{BB962C8B-B14F-4D97-AF65-F5344CB8AC3E}">
        <p14:creationId xmlns:p14="http://schemas.microsoft.com/office/powerpoint/2010/main" val="280334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360363" y="698500"/>
            <a:ext cx="6132512" cy="3451225"/>
          </a:xfrm>
          <a:ln/>
        </p:spPr>
      </p:sp>
      <p:sp>
        <p:nvSpPr>
          <p:cNvPr id="90115"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49511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360363" y="698500"/>
            <a:ext cx="6132512" cy="3451225"/>
          </a:xfrm>
          <a:ln/>
        </p:spPr>
      </p:sp>
      <p:sp>
        <p:nvSpPr>
          <p:cNvPr id="92163" name="Rectangle 3"/>
          <p:cNvSpPr>
            <a:spLocks noGrp="1" noChangeArrowheads="1"/>
          </p:cNvSpPr>
          <p:nvPr>
            <p:ph type="body" idx="1"/>
          </p:nvPr>
        </p:nvSpPr>
        <p:spPr>
          <a:noFill/>
          <a:ln w="9525"/>
        </p:spPr>
        <p:txBody>
          <a:bodyPr/>
          <a:lstStyle/>
          <a:p>
            <a:pPr marR="0" algn="l" rtl="0"/>
            <a:r>
              <a:rPr lang="en-IN" b="0" i="0" u="none" strike="noStrike" baseline="0" dirty="0">
                <a:solidFill>
                  <a:srgbClr val="218282"/>
                </a:solidFill>
                <a:latin typeface="Verdana" panose="020B0604030504040204" pitchFamily="34" charset="0"/>
              </a:rPr>
              <a:t>1Ti 1:15-16</a:t>
            </a:r>
            <a:r>
              <a:rPr lang="en-IN" b="0" i="0" u="none" strike="noStrike" baseline="0" dirty="0">
                <a:solidFill>
                  <a:srgbClr val="000000"/>
                </a:solidFill>
                <a:latin typeface="Verdana" panose="020B0604030504040204" pitchFamily="34" charset="0"/>
              </a:rPr>
              <a:t>  This </a:t>
            </a:r>
            <a:r>
              <a:rPr lang="en-IN" b="0" i="1" u="none" strike="noStrike" baseline="0" dirty="0">
                <a:solidFill>
                  <a:srgbClr val="757575"/>
                </a:solidFill>
                <a:latin typeface="Verdana" panose="020B0604030504040204" pitchFamily="34" charset="0"/>
              </a:rPr>
              <a:t>is</a:t>
            </a:r>
            <a:r>
              <a:rPr lang="en-IN" b="0" i="0" u="none" strike="noStrike" baseline="0" dirty="0">
                <a:solidFill>
                  <a:srgbClr val="000000"/>
                </a:solidFill>
                <a:latin typeface="Verdana" panose="020B0604030504040204" pitchFamily="34" charset="0"/>
              </a:rPr>
              <a:t> a faithful saying and worthy of all acceptance, that Christ Jesus came into the world to save sinners, of whom I am chief.  </a:t>
            </a:r>
            <a:r>
              <a:rPr lang="en-IN" b="0" i="0" u="none" strike="noStrike" baseline="0" dirty="0">
                <a:solidFill>
                  <a:srgbClr val="218282"/>
                </a:solidFill>
                <a:latin typeface="Verdana" panose="020B0604030504040204" pitchFamily="34" charset="0"/>
              </a:rPr>
              <a:t>(16)</a:t>
            </a:r>
            <a:r>
              <a:rPr lang="en-IN" b="0" i="0" u="none" strike="noStrike" baseline="0" dirty="0">
                <a:solidFill>
                  <a:srgbClr val="000000"/>
                </a:solidFill>
                <a:latin typeface="Verdana" panose="020B0604030504040204" pitchFamily="34" charset="0"/>
              </a:rPr>
              <a:t>  However, for this reason I obtained mercy, that in me first Jesus Christ might show all longsuffering, as a pattern to those who are going to believe on Him for everlasting life.</a:t>
            </a:r>
          </a:p>
          <a:p>
            <a:pPr marR="0" algn="l" rtl="0"/>
            <a:endParaRPr lang="en-US" b="0" i="0" u="none" strike="noStrike" baseline="0" dirty="0">
              <a:solidFill>
                <a:srgbClr val="000000"/>
              </a:solidFill>
              <a:latin typeface="Verdana" panose="020B0604030504040204" pitchFamily="34" charset="0"/>
            </a:endParaRPr>
          </a:p>
          <a:p>
            <a:pPr eaLnBrk="1" hangingPunct="1"/>
            <a:endParaRPr lang="en-GB" sz="1000" dirty="0">
              <a:cs typeface="Arial" charset="0"/>
            </a:endParaRPr>
          </a:p>
        </p:txBody>
      </p:sp>
    </p:spTree>
    <p:extLst>
      <p:ext uri="{BB962C8B-B14F-4D97-AF65-F5344CB8AC3E}">
        <p14:creationId xmlns:p14="http://schemas.microsoft.com/office/powerpoint/2010/main" val="2319754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059009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xfrm>
            <a:off x="360363" y="698500"/>
            <a:ext cx="6132512" cy="3451225"/>
          </a:xfrm>
          <a:ln/>
        </p:spPr>
      </p:sp>
      <p:sp>
        <p:nvSpPr>
          <p:cNvPr id="88067"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xfrm>
            <a:off x="360363" y="698500"/>
            <a:ext cx="6132512" cy="3451225"/>
          </a:xfrm>
          <a:ln/>
        </p:spPr>
      </p:sp>
      <p:sp>
        <p:nvSpPr>
          <p:cNvPr id="95235"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xfrm>
            <a:off x="360363" y="698500"/>
            <a:ext cx="6132512" cy="3451225"/>
          </a:xfrm>
          <a:ln/>
        </p:spPr>
      </p:sp>
      <p:sp>
        <p:nvSpPr>
          <p:cNvPr id="93187"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extLst>
      <p:ext uri="{BB962C8B-B14F-4D97-AF65-F5344CB8AC3E}">
        <p14:creationId xmlns:p14="http://schemas.microsoft.com/office/powerpoint/2010/main" val="795265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360363" y="698500"/>
            <a:ext cx="6132512" cy="3451225"/>
          </a:xfrm>
          <a:ln/>
        </p:spPr>
      </p:sp>
      <p:sp>
        <p:nvSpPr>
          <p:cNvPr id="91139"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xfrm>
            <a:off x="360363" y="698500"/>
            <a:ext cx="6132512" cy="3451225"/>
          </a:xfrm>
          <a:ln/>
        </p:spPr>
      </p:sp>
      <p:sp>
        <p:nvSpPr>
          <p:cNvPr id="112643" name="Notes Placeholder 2"/>
          <p:cNvSpPr>
            <a:spLocks noGrp="1"/>
          </p:cNvSpPr>
          <p:nvPr>
            <p:ph type="body" idx="1"/>
          </p:nvPr>
        </p:nvSpPr>
        <p:spPr>
          <a:noFill/>
          <a:ln w="9525"/>
        </p:spPr>
        <p:txBody>
          <a:bodyPr/>
          <a:lstStyle/>
          <a:p>
            <a:pPr eaLnBrk="1" hangingPunct="1"/>
            <a:endParaRPr lang="ar-AE">
              <a:cs typeface="Arial" charset="0"/>
            </a:endParaRPr>
          </a:p>
        </p:txBody>
      </p:sp>
    </p:spTree>
    <p:extLst>
      <p:ext uri="{BB962C8B-B14F-4D97-AF65-F5344CB8AC3E}">
        <p14:creationId xmlns:p14="http://schemas.microsoft.com/office/powerpoint/2010/main" val="2619477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IN" b="0" i="0" u="none" strike="noStrike" baseline="0" dirty="0">
                <a:solidFill>
                  <a:srgbClr val="218282"/>
                </a:solidFill>
                <a:latin typeface="Verdana" panose="020B0604030504040204" pitchFamily="34" charset="0"/>
              </a:rPr>
              <a:t>1Sa 16:7</a:t>
            </a:r>
            <a:r>
              <a:rPr lang="en-IN" b="0" i="0" u="none" strike="noStrike" baseline="0" dirty="0">
                <a:solidFill>
                  <a:srgbClr val="000000"/>
                </a:solidFill>
                <a:latin typeface="Verdana" panose="020B0604030504040204" pitchFamily="34" charset="0"/>
              </a:rPr>
              <a:t>  But the LORD said to Samuel, "Do not look at his appearance or at his physical stature, because I have refused him. For </a:t>
            </a:r>
            <a:r>
              <a:rPr lang="en-IN" b="0" i="1" u="none" strike="noStrike" baseline="0" dirty="0">
                <a:solidFill>
                  <a:srgbClr val="757575"/>
                </a:solidFill>
                <a:latin typeface="Verdana" panose="020B0604030504040204" pitchFamily="34" charset="0"/>
              </a:rPr>
              <a:t>the</a:t>
            </a:r>
            <a:r>
              <a:rPr lang="en-IN" b="0" i="0" u="none" strike="noStrike" baseline="0" dirty="0">
                <a:solidFill>
                  <a:srgbClr val="000000"/>
                </a:solidFill>
                <a:latin typeface="Verdana" panose="020B0604030504040204" pitchFamily="34" charset="0"/>
              </a:rPr>
              <a:t> LORD does not </a:t>
            </a:r>
            <a:r>
              <a:rPr lang="en-IN" b="0" i="1" u="none" strike="noStrike" baseline="0" dirty="0">
                <a:solidFill>
                  <a:srgbClr val="757575"/>
                </a:solidFill>
                <a:latin typeface="Verdana" panose="020B0604030504040204" pitchFamily="34" charset="0"/>
              </a:rPr>
              <a:t>see</a:t>
            </a:r>
            <a:r>
              <a:rPr lang="en-IN" b="0" i="0" u="none" strike="noStrike" baseline="0" dirty="0">
                <a:solidFill>
                  <a:srgbClr val="000000"/>
                </a:solidFill>
                <a:latin typeface="Verdana" panose="020B0604030504040204" pitchFamily="34" charset="0"/>
              </a:rPr>
              <a:t> as man sees; for man looks at the outward appearance, but the LORD looks at the heart."</a:t>
            </a:r>
          </a:p>
          <a:p>
            <a:pPr marR="0" algn="l" rtl="0"/>
            <a:endParaRPr lang="en-US" b="0" i="0" u="none" strike="noStrike" baseline="0" dirty="0">
              <a:solidFill>
                <a:srgbClr val="000000"/>
              </a:solidFill>
              <a:latin typeface="Verdana" panose="020B0604030504040204" pitchFamily="34" charset="0"/>
            </a:endParaRPr>
          </a:p>
          <a:p>
            <a:endParaRPr lang="en-GB" sz="1000" dirty="0"/>
          </a:p>
        </p:txBody>
      </p:sp>
    </p:spTree>
    <p:extLst>
      <p:ext uri="{BB962C8B-B14F-4D97-AF65-F5344CB8AC3E}">
        <p14:creationId xmlns:p14="http://schemas.microsoft.com/office/powerpoint/2010/main" val="867750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400549"/>
            <a:ext cx="5486400" cy="4599071"/>
          </a:xfrm>
        </p:spPr>
        <p:txBody>
          <a:bodyPr/>
          <a:lstStyle/>
          <a:p>
            <a:pPr marR="0" algn="l" rtl="0"/>
            <a:r>
              <a:rPr lang="en-IN" sz="1800" b="0" i="0" u="none" strike="noStrike" baseline="0" dirty="0">
                <a:solidFill>
                  <a:srgbClr val="218282"/>
                </a:solidFill>
                <a:latin typeface="Verdana" panose="020B0604030504040204" pitchFamily="34" charset="0"/>
              </a:rPr>
              <a:t>1Ch 28:9</a:t>
            </a:r>
            <a:r>
              <a:rPr lang="en-IN" sz="1800" b="0" i="0" u="none" strike="noStrike" baseline="0" dirty="0">
                <a:solidFill>
                  <a:srgbClr val="292F33"/>
                </a:solidFill>
                <a:latin typeface="Verdana" panose="020B0604030504040204" pitchFamily="34" charset="0"/>
              </a:rPr>
              <a:t>  "As for you, my son Solomon, know the God of your father, and serve Him with a loyal heart and with a willing mind; for the LORD searches all hearts and understands all the intent of the thoughts. If you seek Him, He will be found by you; but if you forsake Him, He will cast you off forever.</a:t>
            </a:r>
          </a:p>
          <a:p>
            <a:pPr marR="0" algn="l" rtl="0"/>
            <a:endParaRPr lang="en-IN" sz="1800" dirty="0">
              <a:solidFill>
                <a:srgbClr val="292F33"/>
              </a:solidFill>
              <a:latin typeface="Verdana" panose="020B0604030504040204" pitchFamily="34" charset="0"/>
            </a:endParaRPr>
          </a:p>
          <a:p>
            <a:pPr marR="0" algn="l" rtl="0"/>
            <a:r>
              <a:rPr lang="en-IN" sz="1800" b="0" i="0" u="none" strike="noStrike" baseline="0" dirty="0">
                <a:solidFill>
                  <a:srgbClr val="218282"/>
                </a:solidFill>
                <a:latin typeface="Verdana" panose="020B0604030504040204" pitchFamily="34" charset="0"/>
              </a:rPr>
              <a:t>Gen 22:1-2</a:t>
            </a:r>
            <a:r>
              <a:rPr lang="en-IN" sz="1800" b="0" i="0" u="none" strike="noStrike" baseline="0" dirty="0">
                <a:solidFill>
                  <a:srgbClr val="292F33"/>
                </a:solidFill>
                <a:latin typeface="Verdana" panose="020B0604030504040204" pitchFamily="34" charset="0"/>
              </a:rPr>
              <a:t>  Now it came to pass after these things that God tested Abraham, and said to him, "Abraham!" And he said, "Here I am."  </a:t>
            </a:r>
            <a:r>
              <a:rPr lang="en-IN" sz="1800" b="0" i="0" u="none" strike="noStrike" baseline="0" dirty="0">
                <a:solidFill>
                  <a:srgbClr val="218282"/>
                </a:solidFill>
                <a:latin typeface="Verdana" panose="020B0604030504040204" pitchFamily="34" charset="0"/>
              </a:rPr>
              <a:t>(2)</a:t>
            </a:r>
            <a:r>
              <a:rPr lang="en-IN" sz="1800" b="0" i="0" u="none" strike="noStrike" baseline="0" dirty="0">
                <a:solidFill>
                  <a:srgbClr val="292F33"/>
                </a:solidFill>
                <a:latin typeface="Verdana" panose="020B0604030504040204" pitchFamily="34" charset="0"/>
              </a:rPr>
              <a:t>  Then He said, "Take now your son, your only </a:t>
            </a:r>
            <a:r>
              <a:rPr lang="en-IN" sz="1800" b="0" i="1" u="none" strike="noStrike" baseline="0" dirty="0">
                <a:solidFill>
                  <a:srgbClr val="757575"/>
                </a:solidFill>
                <a:latin typeface="Verdana" panose="020B0604030504040204" pitchFamily="34" charset="0"/>
              </a:rPr>
              <a:t>son</a:t>
            </a:r>
            <a:r>
              <a:rPr lang="en-IN" sz="1800" b="0" i="0" u="none" strike="noStrike" baseline="0" dirty="0">
                <a:solidFill>
                  <a:srgbClr val="292F33"/>
                </a:solidFill>
                <a:latin typeface="Verdana" panose="020B0604030504040204" pitchFamily="34" charset="0"/>
              </a:rPr>
              <a:t> Isaac, whom you love, and go to the land of Moriah, and offer him there as a burnt offering on one of the mountains of which I shall tell you."</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482240-D0CF-4F45-A88E-05E08E811A0C}" type="slidenum">
              <a:rPr kumimoji="0" lang="en-US"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349743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Title Slide">
    <p:spTree>
      <p:nvGrpSpPr>
        <p:cNvPr id="1" name=""/>
        <p:cNvGrpSpPr/>
        <p:nvPr/>
      </p:nvGrpSpPr>
      <p:grpSpPr>
        <a:xfrm>
          <a:off x="0" y="0"/>
          <a:ext cx="0" cy="0"/>
          <a:chOff x="0" y="0"/>
          <a:chExt cx="0" cy="0"/>
        </a:xfrm>
      </p:grpSpPr>
      <p:sp>
        <p:nvSpPr>
          <p:cNvPr id="336090" name="Rectangle 218"/>
          <p:cNvSpPr>
            <a:spLocks noGrp="1" noChangeArrowheads="1"/>
          </p:cNvSpPr>
          <p:nvPr>
            <p:ph type="ctrTitle" sz="quarter"/>
          </p:nvPr>
        </p:nvSpPr>
        <p:spPr>
          <a:xfrm>
            <a:off x="914400" y="1844676"/>
            <a:ext cx="10363200" cy="1736725"/>
          </a:xfrm>
        </p:spPr>
        <p:txBody>
          <a:bodyPr anchor="b" anchorCtr="1"/>
          <a:lstStyle>
            <a:lvl1pPr>
              <a:defRPr sz="7200"/>
            </a:lvl1pPr>
          </a:lstStyle>
          <a:p>
            <a:r>
              <a:rPr lang="en-GB"/>
              <a:t>Click to edit Master title style</a:t>
            </a:r>
          </a:p>
        </p:txBody>
      </p:sp>
      <p:sp>
        <p:nvSpPr>
          <p:cNvPr id="336091" name="Rectangle 219"/>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GB"/>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n-GB"/>
          </a:p>
        </p:txBody>
      </p:sp>
      <p:sp>
        <p:nvSpPr>
          <p:cNvPr id="221" name="Rectangle 221"/>
          <p:cNvSpPr>
            <a:spLocks noGrp="1" noChangeArrowheads="1"/>
          </p:cNvSpPr>
          <p:nvPr>
            <p:ph type="ftr" sz="quarter" idx="11"/>
          </p:nvPr>
        </p:nvSpPr>
        <p:spPr>
          <a:xfrm>
            <a:off x="4165600" y="6248400"/>
            <a:ext cx="3860800" cy="457200"/>
          </a:xfrm>
        </p:spPr>
        <p:txBody>
          <a:bodyPr/>
          <a:lstStyle>
            <a:lvl1pPr>
              <a:defRPr/>
            </a:lvl1pPr>
          </a:lstStyle>
          <a:p>
            <a:pPr>
              <a:defRPr/>
            </a:pPr>
            <a:endParaRPr lang="en-GB"/>
          </a:p>
        </p:txBody>
      </p:sp>
      <p:sp>
        <p:nvSpPr>
          <p:cNvPr id="222" name="Rectangle 222"/>
          <p:cNvSpPr>
            <a:spLocks noGrp="1" noChangeArrowheads="1"/>
          </p:cNvSpPr>
          <p:nvPr>
            <p:ph type="sldNum" sz="quarter" idx="12"/>
          </p:nvPr>
        </p:nvSpPr>
        <p:spPr/>
        <p:txBody>
          <a:bodyPr/>
          <a:lstStyle>
            <a:lvl1pPr>
              <a:defRPr/>
            </a:lvl1pPr>
          </a:lstStyle>
          <a:p>
            <a:pPr>
              <a:defRPr/>
            </a:pPr>
            <a:fld id="{1978C903-AED7-4440-8572-5106E6CE9A76}" type="slidenum">
              <a:rPr lang="en-GB"/>
              <a:pPr>
                <a:defRPr/>
              </a:pPr>
              <a:t>‹#›</a:t>
            </a:fld>
            <a:endParaRPr lang="en-GB"/>
          </a:p>
        </p:txBody>
      </p:sp>
    </p:spTree>
    <p:extLst>
      <p:ext uri="{BB962C8B-B14F-4D97-AF65-F5344CB8AC3E}">
        <p14:creationId xmlns:p14="http://schemas.microsoft.com/office/powerpoint/2010/main" val="3581893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80B4E7FE-D3F4-4188-88AD-6BCCBD11ED17}"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57217288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9463"/>
          </a:xfrm>
        </p:spPr>
        <p:txBody>
          <a:bodyPr vert="eaVert"/>
          <a:lstStyle/>
          <a:p>
            <a:r>
              <a:rPr lang="en-US"/>
              <a:t>Click to edit Master title style</a:t>
            </a:r>
            <a:endParaRPr lang="ar-AE"/>
          </a:p>
        </p:txBody>
      </p:sp>
      <p:sp>
        <p:nvSpPr>
          <p:cNvPr id="3" name="Vertical Text Placeholder 2"/>
          <p:cNvSpPr>
            <a:spLocks noGrp="1"/>
          </p:cNvSpPr>
          <p:nvPr>
            <p:ph type="body" orient="vert" idx="1"/>
          </p:nvPr>
        </p:nvSpPr>
        <p:spPr>
          <a:xfrm>
            <a:off x="609600" y="274638"/>
            <a:ext cx="8026400" cy="5859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8C5070DA-C954-4847-B78F-B323629A5055}"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6300431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SmartArt Placeholder 2"/>
          <p:cNvSpPr>
            <a:spLocks noGrp="1"/>
          </p:cNvSpPr>
          <p:nvPr>
            <p:ph type="dgm" idx="1"/>
          </p:nvPr>
        </p:nvSpPr>
        <p:spPr>
          <a:xfrm>
            <a:off x="609600" y="1600201"/>
            <a:ext cx="10972800" cy="4533900"/>
          </a:xfrm>
        </p:spPr>
        <p:txBody>
          <a:bodyPr/>
          <a:lstStyle/>
          <a:p>
            <a:pPr lvl="0"/>
            <a:endParaRPr lang="ar-AE" noProof="0"/>
          </a:p>
        </p:txBody>
      </p:sp>
      <p:sp>
        <p:nvSpPr>
          <p:cNvPr id="4" name="Rectangle 218"/>
          <p:cNvSpPr>
            <a:spLocks noGrp="1" noChangeArrowheads="1"/>
          </p:cNvSpPr>
          <p:nvPr>
            <p:ph type="sldNum" sz="quarter" idx="10"/>
          </p:nvPr>
        </p:nvSpPr>
        <p:spPr>
          <a:ln/>
        </p:spPr>
        <p:txBody>
          <a:bodyPr/>
          <a:lstStyle>
            <a:lvl1pPr>
              <a:defRPr/>
            </a:lvl1pPr>
          </a:lstStyle>
          <a:p>
            <a:pPr>
              <a:defRPr/>
            </a:pPr>
            <a:fld id="{61D8514F-BF35-4FA2-AAA4-8884170CAE6E}"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7630250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ClipArt Placeholder 2"/>
          <p:cNvSpPr>
            <a:spLocks noGrp="1"/>
          </p:cNvSpPr>
          <p:nvPr>
            <p:ph type="clipArt" sz="half" idx="1"/>
          </p:nvPr>
        </p:nvSpPr>
        <p:spPr>
          <a:xfrm>
            <a:off x="609600" y="1600201"/>
            <a:ext cx="5384800" cy="4533900"/>
          </a:xfrm>
        </p:spPr>
        <p:txBody>
          <a:bodyPr/>
          <a:lstStyle/>
          <a:p>
            <a:pPr lvl="0"/>
            <a:endParaRPr lang="ar-AE" noProof="0"/>
          </a:p>
        </p:txBody>
      </p:sp>
      <p:sp>
        <p:nvSpPr>
          <p:cNvPr id="4" name="Text Placeholder 3"/>
          <p:cNvSpPr>
            <a:spLocks noGrp="1"/>
          </p:cNvSpPr>
          <p:nvPr>
            <p:ph type="body" sz="half" idx="2"/>
          </p:nvPr>
        </p:nvSpPr>
        <p:spPr>
          <a:xfrm>
            <a:off x="6197600" y="1600201"/>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Rectangle 218"/>
          <p:cNvSpPr>
            <a:spLocks noGrp="1" noChangeArrowheads="1"/>
          </p:cNvSpPr>
          <p:nvPr>
            <p:ph type="sldNum" sz="quarter" idx="10"/>
          </p:nvPr>
        </p:nvSpPr>
        <p:spPr>
          <a:ln/>
        </p:spPr>
        <p:txBody>
          <a:bodyPr/>
          <a:lstStyle>
            <a:lvl1pPr>
              <a:defRPr/>
            </a:lvl1pPr>
          </a:lstStyle>
          <a:p>
            <a:pPr>
              <a:defRPr/>
            </a:pPr>
            <a:fld id="{A7CE8B5F-A8BB-4DA1-B129-A194BCB911EC}"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68986163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Text Placeholder 2"/>
          <p:cNvSpPr>
            <a:spLocks noGrp="1"/>
          </p:cNvSpPr>
          <p:nvPr>
            <p:ph type="body" sz="half" idx="1"/>
          </p:nvPr>
        </p:nvSpPr>
        <p:spPr>
          <a:xfrm>
            <a:off x="609600" y="1600201"/>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lipArt Placeholder 3"/>
          <p:cNvSpPr>
            <a:spLocks noGrp="1"/>
          </p:cNvSpPr>
          <p:nvPr>
            <p:ph type="clipArt" sz="half" idx="2"/>
          </p:nvPr>
        </p:nvSpPr>
        <p:spPr>
          <a:xfrm>
            <a:off x="6197600" y="1600201"/>
            <a:ext cx="5384800" cy="4533900"/>
          </a:xfrm>
        </p:spPr>
        <p:txBody>
          <a:bodyPr/>
          <a:lstStyle/>
          <a:p>
            <a:pPr lvl="0"/>
            <a:endParaRPr lang="ar-AE" noProof="0"/>
          </a:p>
        </p:txBody>
      </p:sp>
      <p:sp>
        <p:nvSpPr>
          <p:cNvPr id="5" name="Rectangle 218"/>
          <p:cNvSpPr>
            <a:spLocks noGrp="1" noChangeArrowheads="1"/>
          </p:cNvSpPr>
          <p:nvPr>
            <p:ph type="sldNum" sz="quarter" idx="10"/>
          </p:nvPr>
        </p:nvSpPr>
        <p:spPr>
          <a:ln/>
        </p:spPr>
        <p:txBody>
          <a:bodyPr/>
          <a:lstStyle>
            <a:lvl1pPr>
              <a:defRPr/>
            </a:lvl1pPr>
          </a:lstStyle>
          <a:p>
            <a:pPr>
              <a:defRPr/>
            </a:pPr>
            <a:fld id="{29BD8C18-AC40-423A-B654-B0639D5F812B}"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38172967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27031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64919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1"/>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1"/>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948945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91238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21209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77ED40CC-8360-4FD8-AA9E-CC967CCDF059}"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82989662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5333" b="1" cap="all"/>
            </a:lvl1pPr>
          </a:lstStyle>
          <a:p>
            <a:r>
              <a:rPr lang="en-US"/>
              <a:t>Click to edit Master title style</a:t>
            </a:r>
            <a:endParaRPr lang="ar-A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84673F49-FF8D-4DFA-8954-3F18806F5D96}"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12748558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sz="half" idx="1"/>
          </p:nvPr>
        </p:nvSpPr>
        <p:spPr>
          <a:xfrm>
            <a:off x="609600" y="16002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ontent Placeholder 3"/>
          <p:cNvSpPr>
            <a:spLocks noGrp="1"/>
          </p:cNvSpPr>
          <p:nvPr>
            <p:ph sz="half" idx="2"/>
          </p:nvPr>
        </p:nvSpPr>
        <p:spPr>
          <a:xfrm>
            <a:off x="6197600" y="16002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Rectangle 218"/>
          <p:cNvSpPr>
            <a:spLocks noGrp="1" noChangeArrowheads="1"/>
          </p:cNvSpPr>
          <p:nvPr>
            <p:ph type="sldNum" sz="quarter" idx="10"/>
          </p:nvPr>
        </p:nvSpPr>
        <p:spPr>
          <a:ln/>
        </p:spPr>
        <p:txBody>
          <a:bodyPr/>
          <a:lstStyle>
            <a:lvl1pPr>
              <a:defRPr/>
            </a:lvl1pPr>
          </a:lstStyle>
          <a:p>
            <a:pPr>
              <a:defRPr/>
            </a:pPr>
            <a:fld id="{BC02DF0E-6658-4FD1-BD6F-4676557DA5E4}"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5434800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AE"/>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7" name="Rectangle 218"/>
          <p:cNvSpPr>
            <a:spLocks noGrp="1" noChangeArrowheads="1"/>
          </p:cNvSpPr>
          <p:nvPr>
            <p:ph type="sldNum" sz="quarter" idx="10"/>
          </p:nvPr>
        </p:nvSpPr>
        <p:spPr>
          <a:ln/>
        </p:spPr>
        <p:txBody>
          <a:bodyPr/>
          <a:lstStyle>
            <a:lvl1pPr>
              <a:defRPr/>
            </a:lvl1pPr>
          </a:lstStyle>
          <a:p>
            <a:pPr>
              <a:defRPr/>
            </a:pPr>
            <a:fld id="{98990D4B-C28D-490A-B929-67A456ECCEE9}" type="slidenum">
              <a:rPr lang="en-GB"/>
              <a:pPr>
                <a:defRPr/>
              </a:pPr>
              <a:t>‹#›</a:t>
            </a:fld>
            <a:endParaRPr lang="en-GB"/>
          </a:p>
        </p:txBody>
      </p:sp>
      <p:sp>
        <p:nvSpPr>
          <p:cNvPr id="8" name="Rectangle 219"/>
          <p:cNvSpPr>
            <a:spLocks noGrp="1" noChangeArrowheads="1"/>
          </p:cNvSpPr>
          <p:nvPr>
            <p:ph type="dt" sz="half" idx="11"/>
          </p:nvPr>
        </p:nvSpPr>
        <p:spPr>
          <a:ln/>
        </p:spPr>
        <p:txBody>
          <a:bodyPr/>
          <a:lstStyle>
            <a:lvl1pPr>
              <a:defRPr/>
            </a:lvl1pPr>
          </a:lstStyle>
          <a:p>
            <a:pPr>
              <a:defRPr/>
            </a:pPr>
            <a:endParaRPr lang="en-GB"/>
          </a:p>
        </p:txBody>
      </p:sp>
      <p:sp>
        <p:nvSpPr>
          <p:cNvPr id="9"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51795497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Rectangle 218"/>
          <p:cNvSpPr>
            <a:spLocks noGrp="1" noChangeArrowheads="1"/>
          </p:cNvSpPr>
          <p:nvPr>
            <p:ph type="sldNum" sz="quarter" idx="10"/>
          </p:nvPr>
        </p:nvSpPr>
        <p:spPr>
          <a:ln/>
        </p:spPr>
        <p:txBody>
          <a:bodyPr/>
          <a:lstStyle>
            <a:lvl1pPr>
              <a:defRPr/>
            </a:lvl1pPr>
          </a:lstStyle>
          <a:p>
            <a:pPr>
              <a:defRPr/>
            </a:pPr>
            <a:fld id="{92738ECF-2BD3-46D7-BEB1-0F9C651E7F5B}" type="slidenum">
              <a:rPr lang="en-GB"/>
              <a:pPr>
                <a:defRPr/>
              </a:pPr>
              <a:t>‹#›</a:t>
            </a:fld>
            <a:endParaRPr lang="en-GB"/>
          </a:p>
        </p:txBody>
      </p:sp>
      <p:sp>
        <p:nvSpPr>
          <p:cNvPr id="4" name="Rectangle 219"/>
          <p:cNvSpPr>
            <a:spLocks noGrp="1" noChangeArrowheads="1"/>
          </p:cNvSpPr>
          <p:nvPr>
            <p:ph type="dt" sz="half" idx="11"/>
          </p:nvPr>
        </p:nvSpPr>
        <p:spPr>
          <a:ln/>
        </p:spPr>
        <p:txBody>
          <a:bodyPr/>
          <a:lstStyle>
            <a:lvl1pPr>
              <a:defRPr/>
            </a:lvl1pPr>
          </a:lstStyle>
          <a:p>
            <a:pPr>
              <a:defRPr/>
            </a:pPr>
            <a:endParaRPr lang="en-GB"/>
          </a:p>
        </p:txBody>
      </p:sp>
      <p:sp>
        <p:nvSpPr>
          <p:cNvPr id="5"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8079802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BA29263E-D760-4902-89A5-789056CD90FC}" type="slidenum">
              <a:rPr lang="en-GB"/>
              <a:pPr>
                <a:defRPr/>
              </a:pPr>
              <a:t>‹#›</a:t>
            </a:fld>
            <a:endParaRPr lang="en-GB"/>
          </a:p>
        </p:txBody>
      </p:sp>
      <p:sp>
        <p:nvSpPr>
          <p:cNvPr id="3" name="Rectangle 219"/>
          <p:cNvSpPr>
            <a:spLocks noGrp="1" noChangeArrowheads="1"/>
          </p:cNvSpPr>
          <p:nvPr>
            <p:ph type="dt" sz="half" idx="11"/>
          </p:nvPr>
        </p:nvSpPr>
        <p:spPr>
          <a:ln/>
        </p:spPr>
        <p:txBody>
          <a:bodyPr/>
          <a:lstStyle>
            <a:lvl1pPr>
              <a:defRPr/>
            </a:lvl1pPr>
          </a:lstStyle>
          <a:p>
            <a:pPr>
              <a:defRPr/>
            </a:pPr>
            <a:endParaRPr lang="en-GB"/>
          </a:p>
        </p:txBody>
      </p:sp>
      <p:sp>
        <p:nvSpPr>
          <p:cNvPr id="4"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41358678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r">
              <a:defRPr sz="2667" b="1"/>
            </a:lvl1pPr>
          </a:lstStyle>
          <a:p>
            <a:r>
              <a:rPr lang="en-US"/>
              <a:t>Click to edit Master title style</a:t>
            </a:r>
            <a:endParaRPr lang="ar-AE"/>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17A9021D-30F7-4742-8901-B24E85616BF8}"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46512774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r">
              <a:defRPr sz="2667" b="1"/>
            </a:lvl1pPr>
          </a:lstStyle>
          <a:p>
            <a:r>
              <a:rPr lang="en-US"/>
              <a:t>Click to edit Master title style</a:t>
            </a:r>
            <a:endParaRPr lang="ar-AE"/>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ar-AE"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FDD2EC5D-2027-49EC-8F3F-62CC043CBF13}"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33666576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image" Target="../media/image3.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3" name="Picture 222" descr="strip-1.JPG"/>
          <p:cNvPicPr>
            <a:picLocks noChangeAspect="1"/>
          </p:cNvPicPr>
          <p:nvPr userDrawn="1"/>
        </p:nvPicPr>
        <p:blipFill>
          <a:blip r:embed="rId16" cstate="print"/>
          <a:stretch>
            <a:fillRect/>
          </a:stretch>
        </p:blipFill>
        <p:spPr>
          <a:xfrm>
            <a:off x="11327061" y="0"/>
            <a:ext cx="865632" cy="6858000"/>
          </a:xfrm>
          <a:prstGeom prst="rect">
            <a:avLst/>
          </a:prstGeom>
        </p:spPr>
      </p:pic>
      <p:sp>
        <p:nvSpPr>
          <p:cNvPr id="335066" name="Rectangle 218"/>
          <p:cNvSpPr>
            <a:spLocks noGrp="1" noChangeArrowheads="1"/>
          </p:cNvSpPr>
          <p:nvPr>
            <p:ph type="sldNum" sz="quarter" idx="4"/>
          </p:nvPr>
        </p:nvSpPr>
        <p:spPr bwMode="auto">
          <a:xfrm>
            <a:off x="8737600" y="6243639"/>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fld id="{52701EDF-A355-4B58-9BCC-6EED300C6880}" type="slidenum">
              <a:rPr lang="en-GB"/>
              <a:pPr>
                <a:defRPr/>
              </a:pPr>
              <a:t>‹#›</a:t>
            </a:fld>
            <a:endParaRPr lang="en-GB"/>
          </a:p>
        </p:txBody>
      </p:sp>
      <p:sp>
        <p:nvSpPr>
          <p:cNvPr id="335067" name="Rectangle 219"/>
          <p:cNvSpPr>
            <a:spLocks noGrp="1" noChangeArrowheads="1"/>
          </p:cNvSpPr>
          <p:nvPr>
            <p:ph type="dt" sz="half" idx="2"/>
          </p:nvPr>
        </p:nvSpPr>
        <p:spPr bwMode="auto">
          <a:xfrm>
            <a:off x="609600" y="6243639"/>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endParaRPr lang="en-GB"/>
          </a:p>
        </p:txBody>
      </p:sp>
      <p:sp>
        <p:nvSpPr>
          <p:cNvPr id="335068" name="Rectangle 220"/>
          <p:cNvSpPr>
            <a:spLocks noGrp="1" noChangeArrowheads="1"/>
          </p:cNvSpPr>
          <p:nvPr>
            <p:ph type="ftr" sz="quarter" idx="3"/>
          </p:nvPr>
        </p:nvSpPr>
        <p:spPr bwMode="auto">
          <a:xfrm>
            <a:off x="4165600" y="6243639"/>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endParaRPr lang="en-GB"/>
          </a:p>
        </p:txBody>
      </p:sp>
      <p:sp>
        <p:nvSpPr>
          <p:cNvPr id="335069" name="Rectangle 221"/>
          <p:cNvSpPr>
            <a:spLocks noGrp="1" noChangeArrowheads="1"/>
          </p:cNvSpPr>
          <p:nvPr>
            <p:ph type="body" idx="1"/>
          </p:nvPr>
        </p:nvSpPr>
        <p:spPr bwMode="auto">
          <a:xfrm>
            <a:off x="609600" y="1600201"/>
            <a:ext cx="109728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35070" name="Rectangle 222"/>
          <p:cNvSpPr>
            <a:spLocks noGrp="1" noChangeArrowheads="1"/>
          </p:cNvSpPr>
          <p:nvPr>
            <p:ph type="title"/>
          </p:nvPr>
        </p:nvSpPr>
        <p:spPr bwMode="auto">
          <a:xfrm>
            <a:off x="609600" y="274639"/>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dirty="0"/>
              <a:t>Click to edit Master title style</a:t>
            </a:r>
          </a:p>
        </p:txBody>
      </p:sp>
    </p:spTree>
    <p:extLst>
      <p:ext uri="{BB962C8B-B14F-4D97-AF65-F5344CB8AC3E}">
        <p14:creationId xmlns:p14="http://schemas.microsoft.com/office/powerpoint/2010/main" val="81808110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txStyles>
    <p:titleStyle>
      <a:lvl1pPr algn="ctr" rtl="0" eaLnBrk="0" fontAlgn="base" hangingPunct="0">
        <a:spcBef>
          <a:spcPct val="0"/>
        </a:spcBef>
        <a:spcAft>
          <a:spcPct val="0"/>
        </a:spcAft>
        <a:defRPr sz="5867">
          <a:solidFill>
            <a:srgbClr val="3366FF"/>
          </a:solidFill>
          <a:effectLst/>
          <a:latin typeface="Arial Rounded MT Bold" pitchFamily="34" charset="0"/>
          <a:ea typeface="+mj-ea"/>
          <a:cs typeface="+mj-cs"/>
        </a:defRPr>
      </a:lvl1pPr>
      <a:lvl2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2pPr>
      <a:lvl3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3pPr>
      <a:lvl4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4pPr>
      <a:lvl5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5pPr>
      <a:lvl6pPr marL="609585"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6pPr>
      <a:lvl7pPr marL="1219170"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7pPr>
      <a:lvl8pPr marL="1828754"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8pPr>
      <a:lvl9pPr marL="2438339"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457189" indent="-457189" algn="l" rtl="0" eaLnBrk="0" fontAlgn="base" hangingPunct="0">
        <a:spcBef>
          <a:spcPct val="20000"/>
        </a:spcBef>
        <a:spcAft>
          <a:spcPct val="0"/>
        </a:spcAft>
        <a:buClr>
          <a:schemeClr val="hlink"/>
        </a:buClr>
        <a:buFont typeface="Wingdings" pitchFamily="2" charset="2"/>
        <a:buBlip>
          <a:blip r:embed="rId17"/>
        </a:buBlip>
        <a:defRPr sz="4267">
          <a:solidFill>
            <a:srgbClr val="000000"/>
          </a:solidFill>
          <a:effectLst/>
          <a:latin typeface="+mn-lt"/>
          <a:ea typeface="+mn-ea"/>
          <a:cs typeface="+mn-cs"/>
        </a:defRPr>
      </a:lvl1pPr>
      <a:lvl2pPr marL="990575" indent="-380990" algn="l" rtl="0" eaLnBrk="0" fontAlgn="base" hangingPunct="0">
        <a:spcBef>
          <a:spcPct val="20000"/>
        </a:spcBef>
        <a:spcAft>
          <a:spcPct val="0"/>
        </a:spcAft>
        <a:buClr>
          <a:schemeClr val="folHlink"/>
        </a:buClr>
        <a:buSzPct val="50000"/>
        <a:buFont typeface="Wingdings" pitchFamily="2" charset="2"/>
        <a:buChar char="n"/>
        <a:defRPr sz="3733">
          <a:solidFill>
            <a:srgbClr val="000000"/>
          </a:solidFill>
          <a:effectLst/>
          <a:latin typeface="+mn-lt"/>
          <a:cs typeface="+mn-cs"/>
        </a:defRPr>
      </a:lvl2pPr>
      <a:lvl3pPr marL="1523962" indent="-304792" algn="l" rtl="0" eaLnBrk="0" fontAlgn="base" hangingPunct="0">
        <a:spcBef>
          <a:spcPct val="20000"/>
        </a:spcBef>
        <a:spcAft>
          <a:spcPct val="0"/>
        </a:spcAft>
        <a:buClr>
          <a:schemeClr val="hlink"/>
        </a:buClr>
        <a:buFont typeface="Wingdings" pitchFamily="2" charset="2"/>
        <a:buBlip>
          <a:blip r:embed="rId17"/>
        </a:buBlip>
        <a:defRPr sz="3200">
          <a:solidFill>
            <a:srgbClr val="000000"/>
          </a:solidFill>
          <a:effectLst/>
          <a:latin typeface="+mn-lt"/>
          <a:cs typeface="+mn-cs"/>
        </a:defRPr>
      </a:lvl3pPr>
      <a:lvl4pPr marL="2133547" indent="-304792" algn="l" rtl="0" eaLnBrk="0" fontAlgn="base" hangingPunct="0">
        <a:spcBef>
          <a:spcPct val="20000"/>
        </a:spcBef>
        <a:spcAft>
          <a:spcPct val="0"/>
        </a:spcAft>
        <a:buClr>
          <a:schemeClr val="folHlink"/>
        </a:buClr>
        <a:buSzPct val="50000"/>
        <a:buFont typeface="Wingdings" pitchFamily="2" charset="2"/>
        <a:buChar char="n"/>
        <a:defRPr sz="2667">
          <a:solidFill>
            <a:srgbClr val="000000"/>
          </a:solidFill>
          <a:effectLst/>
          <a:latin typeface="+mn-lt"/>
          <a:cs typeface="+mn-cs"/>
        </a:defRPr>
      </a:lvl4pPr>
      <a:lvl5pPr marL="2743131" indent="-304792" algn="l" rtl="0" eaLnBrk="0" fontAlgn="base" hangingPunct="0">
        <a:spcBef>
          <a:spcPct val="20000"/>
        </a:spcBef>
        <a:spcAft>
          <a:spcPct val="0"/>
        </a:spcAft>
        <a:buClr>
          <a:schemeClr val="hlink"/>
        </a:buClr>
        <a:buFont typeface="Wingdings" pitchFamily="2" charset="2"/>
        <a:buBlip>
          <a:blip r:embed="rId17"/>
        </a:buBlip>
        <a:defRPr sz="2667">
          <a:solidFill>
            <a:srgbClr val="000000"/>
          </a:solidFill>
          <a:effectLst/>
          <a:latin typeface="+mn-lt"/>
          <a:cs typeface="+mn-cs"/>
        </a:defRPr>
      </a:lvl5pPr>
      <a:lvl6pPr marL="3352716"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6pPr>
      <a:lvl7pPr marL="3962301"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7pPr>
      <a:lvl8pPr marL="4571886"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8pPr>
      <a:lvl9pPr marL="5181470"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9pPr>
    </p:bodyStyle>
    <p:otherStyle>
      <a:defPPr>
        <a:defRPr lang="ar-AE"/>
      </a:defPPr>
      <a:lvl1pPr marL="0" algn="r" defTabSz="1219170" rtl="1" eaLnBrk="1" latinLnBrk="0" hangingPunct="1">
        <a:defRPr sz="2400" kern="1200">
          <a:solidFill>
            <a:schemeClr val="tx1"/>
          </a:solidFill>
          <a:latin typeface="+mn-lt"/>
          <a:ea typeface="+mn-ea"/>
          <a:cs typeface="+mn-cs"/>
        </a:defRPr>
      </a:lvl1pPr>
      <a:lvl2pPr marL="609585" algn="r" defTabSz="1219170" rtl="1" eaLnBrk="1" latinLnBrk="0" hangingPunct="1">
        <a:defRPr sz="2400" kern="1200">
          <a:solidFill>
            <a:schemeClr val="tx1"/>
          </a:solidFill>
          <a:latin typeface="+mn-lt"/>
          <a:ea typeface="+mn-ea"/>
          <a:cs typeface="+mn-cs"/>
        </a:defRPr>
      </a:lvl2pPr>
      <a:lvl3pPr marL="1219170" algn="r" defTabSz="1219170" rtl="1" eaLnBrk="1" latinLnBrk="0" hangingPunct="1">
        <a:defRPr sz="2400" kern="1200">
          <a:solidFill>
            <a:schemeClr val="tx1"/>
          </a:solidFill>
          <a:latin typeface="+mn-lt"/>
          <a:ea typeface="+mn-ea"/>
          <a:cs typeface="+mn-cs"/>
        </a:defRPr>
      </a:lvl3pPr>
      <a:lvl4pPr marL="1828754" algn="r" defTabSz="1219170" rtl="1" eaLnBrk="1" latinLnBrk="0" hangingPunct="1">
        <a:defRPr sz="2400" kern="1200">
          <a:solidFill>
            <a:schemeClr val="tx1"/>
          </a:solidFill>
          <a:latin typeface="+mn-lt"/>
          <a:ea typeface="+mn-ea"/>
          <a:cs typeface="+mn-cs"/>
        </a:defRPr>
      </a:lvl4pPr>
      <a:lvl5pPr marL="2438339" algn="r" defTabSz="1219170" rtl="1" eaLnBrk="1" latinLnBrk="0" hangingPunct="1">
        <a:defRPr sz="2400" kern="1200">
          <a:solidFill>
            <a:schemeClr val="tx1"/>
          </a:solidFill>
          <a:latin typeface="+mn-lt"/>
          <a:ea typeface="+mn-ea"/>
          <a:cs typeface="+mn-cs"/>
        </a:defRPr>
      </a:lvl5pPr>
      <a:lvl6pPr marL="3047924" algn="r" defTabSz="1219170" rtl="1" eaLnBrk="1" latinLnBrk="0" hangingPunct="1">
        <a:defRPr sz="2400" kern="1200">
          <a:solidFill>
            <a:schemeClr val="tx1"/>
          </a:solidFill>
          <a:latin typeface="+mn-lt"/>
          <a:ea typeface="+mn-ea"/>
          <a:cs typeface="+mn-cs"/>
        </a:defRPr>
      </a:lvl6pPr>
      <a:lvl7pPr marL="3657509" algn="r" defTabSz="1219170" rtl="1" eaLnBrk="1" latinLnBrk="0" hangingPunct="1">
        <a:defRPr sz="2400" kern="1200">
          <a:solidFill>
            <a:schemeClr val="tx1"/>
          </a:solidFill>
          <a:latin typeface="+mn-lt"/>
          <a:ea typeface="+mn-ea"/>
          <a:cs typeface="+mn-cs"/>
        </a:defRPr>
      </a:lvl7pPr>
      <a:lvl8pPr marL="4267093" algn="r" defTabSz="1219170" rtl="1" eaLnBrk="1" latinLnBrk="0" hangingPunct="1">
        <a:defRPr sz="2400" kern="1200">
          <a:solidFill>
            <a:schemeClr val="tx1"/>
          </a:solidFill>
          <a:latin typeface="+mn-lt"/>
          <a:ea typeface="+mn-ea"/>
          <a:cs typeface="+mn-cs"/>
        </a:defRPr>
      </a:lvl8pPr>
      <a:lvl9pPr marL="4876678" algn="r" defTabSz="1219170" rtl="1"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pic>
        <p:nvPicPr>
          <p:cNvPr id="17" name="bg object 17"/>
          <p:cNvPicPr/>
          <p:nvPr/>
        </p:nvPicPr>
        <p:blipFill>
          <a:blip r:embed="rId8" cstate="print"/>
          <a:stretch>
            <a:fillRect/>
          </a:stretch>
        </p:blipFill>
        <p:spPr>
          <a:xfrm>
            <a:off x="144781" y="3930393"/>
            <a:ext cx="6596633" cy="2925319"/>
          </a:xfrm>
          <a:prstGeom prst="rect">
            <a:avLst/>
          </a:prstGeom>
        </p:spPr>
      </p:pic>
      <p:sp>
        <p:nvSpPr>
          <p:cNvPr id="18" name="bg object 18"/>
          <p:cNvSpPr/>
          <p:nvPr/>
        </p:nvSpPr>
        <p:spPr>
          <a:xfrm>
            <a:off x="40077" y="4029857"/>
            <a:ext cx="12151995" cy="2828291"/>
          </a:xfrm>
          <a:custGeom>
            <a:avLst/>
            <a:gdLst/>
            <a:ahLst/>
            <a:cxnLst/>
            <a:rect l="l" t="t" r="r" b="b"/>
            <a:pathLst>
              <a:path w="12151995" h="2828290">
                <a:moveTo>
                  <a:pt x="0" y="2828142"/>
                </a:moveTo>
                <a:lnTo>
                  <a:pt x="12169" y="2777331"/>
                </a:lnTo>
                <a:lnTo>
                  <a:pt x="29253" y="2715618"/>
                </a:lnTo>
                <a:lnTo>
                  <a:pt x="48675" y="2654255"/>
                </a:lnTo>
                <a:lnTo>
                  <a:pt x="70411" y="2593255"/>
                </a:lnTo>
                <a:lnTo>
                  <a:pt x="94441" y="2532629"/>
                </a:lnTo>
                <a:lnTo>
                  <a:pt x="120742" y="2472393"/>
                </a:lnTo>
                <a:lnTo>
                  <a:pt x="149292" y="2412557"/>
                </a:lnTo>
                <a:lnTo>
                  <a:pt x="180069" y="2353137"/>
                </a:lnTo>
                <a:lnTo>
                  <a:pt x="213051" y="2294144"/>
                </a:lnTo>
                <a:lnTo>
                  <a:pt x="248216" y="2235591"/>
                </a:lnTo>
                <a:lnTo>
                  <a:pt x="285542" y="2177493"/>
                </a:lnTo>
                <a:lnTo>
                  <a:pt x="325007" y="2119861"/>
                </a:lnTo>
                <a:lnTo>
                  <a:pt x="366589" y="2062709"/>
                </a:lnTo>
                <a:lnTo>
                  <a:pt x="410265" y="2006050"/>
                </a:lnTo>
                <a:lnTo>
                  <a:pt x="456014" y="1949897"/>
                </a:lnTo>
                <a:lnTo>
                  <a:pt x="503814" y="1894263"/>
                </a:lnTo>
                <a:lnTo>
                  <a:pt x="553642" y="1839161"/>
                </a:lnTo>
                <a:lnTo>
                  <a:pt x="605478" y="1784604"/>
                </a:lnTo>
                <a:lnTo>
                  <a:pt x="659297" y="1730606"/>
                </a:lnTo>
                <a:lnTo>
                  <a:pt x="686945" y="1703820"/>
                </a:lnTo>
                <a:lnTo>
                  <a:pt x="715080" y="1677178"/>
                </a:lnTo>
                <a:lnTo>
                  <a:pt x="743700" y="1650683"/>
                </a:lnTo>
                <a:lnTo>
                  <a:pt x="772803" y="1624336"/>
                </a:lnTo>
                <a:lnTo>
                  <a:pt x="802385" y="1598137"/>
                </a:lnTo>
                <a:lnTo>
                  <a:pt x="832444" y="1572090"/>
                </a:lnTo>
                <a:lnTo>
                  <a:pt x="862977" y="1546195"/>
                </a:lnTo>
                <a:lnTo>
                  <a:pt x="893982" y="1520455"/>
                </a:lnTo>
                <a:lnTo>
                  <a:pt x="925455" y="1494870"/>
                </a:lnTo>
                <a:lnTo>
                  <a:pt x="957394" y="1469443"/>
                </a:lnTo>
                <a:lnTo>
                  <a:pt x="989796" y="1444175"/>
                </a:lnTo>
                <a:lnTo>
                  <a:pt x="1022659" y="1419068"/>
                </a:lnTo>
                <a:lnTo>
                  <a:pt x="1055979" y="1394123"/>
                </a:lnTo>
                <a:lnTo>
                  <a:pt x="1089754" y="1369342"/>
                </a:lnTo>
                <a:lnTo>
                  <a:pt x="1123981" y="1344727"/>
                </a:lnTo>
                <a:lnTo>
                  <a:pt x="1158657" y="1320279"/>
                </a:lnTo>
                <a:lnTo>
                  <a:pt x="1193780" y="1296000"/>
                </a:lnTo>
                <a:lnTo>
                  <a:pt x="1229347" y="1271892"/>
                </a:lnTo>
                <a:lnTo>
                  <a:pt x="1265355" y="1247956"/>
                </a:lnTo>
                <a:lnTo>
                  <a:pt x="1301801" y="1224194"/>
                </a:lnTo>
                <a:lnTo>
                  <a:pt x="1338683" y="1200607"/>
                </a:lnTo>
                <a:lnTo>
                  <a:pt x="1375997" y="1177197"/>
                </a:lnTo>
                <a:lnTo>
                  <a:pt x="1413742" y="1153966"/>
                </a:lnTo>
                <a:lnTo>
                  <a:pt x="1451913" y="1130915"/>
                </a:lnTo>
                <a:lnTo>
                  <a:pt x="1490510" y="1108047"/>
                </a:lnTo>
                <a:lnTo>
                  <a:pt x="1529528" y="1085362"/>
                </a:lnTo>
                <a:lnTo>
                  <a:pt x="1568965" y="1062862"/>
                </a:lnTo>
                <a:lnTo>
                  <a:pt x="1608818" y="1040549"/>
                </a:lnTo>
                <a:lnTo>
                  <a:pt x="1649085" y="1018424"/>
                </a:lnTo>
                <a:lnTo>
                  <a:pt x="1689763" y="996490"/>
                </a:lnTo>
                <a:lnTo>
                  <a:pt x="1730849" y="974748"/>
                </a:lnTo>
                <a:lnTo>
                  <a:pt x="1772340" y="953199"/>
                </a:lnTo>
                <a:lnTo>
                  <a:pt x="1814233" y="931844"/>
                </a:lnTo>
                <a:lnTo>
                  <a:pt x="1856526" y="910687"/>
                </a:lnTo>
                <a:lnTo>
                  <a:pt x="1899216" y="889728"/>
                </a:lnTo>
                <a:lnTo>
                  <a:pt x="1942301" y="868969"/>
                </a:lnTo>
                <a:lnTo>
                  <a:pt x="1985777" y="848411"/>
                </a:lnTo>
                <a:lnTo>
                  <a:pt x="2029641" y="828057"/>
                </a:lnTo>
                <a:lnTo>
                  <a:pt x="2073892" y="807907"/>
                </a:lnTo>
                <a:lnTo>
                  <a:pt x="2118526" y="787964"/>
                </a:lnTo>
                <a:lnTo>
                  <a:pt x="2163540" y="768229"/>
                </a:lnTo>
                <a:lnTo>
                  <a:pt x="2208932" y="748704"/>
                </a:lnTo>
                <a:lnTo>
                  <a:pt x="2254699" y="729390"/>
                </a:lnTo>
                <a:lnTo>
                  <a:pt x="2300838" y="710289"/>
                </a:lnTo>
                <a:lnTo>
                  <a:pt x="2347347" y="691403"/>
                </a:lnTo>
                <a:lnTo>
                  <a:pt x="2394222" y="672733"/>
                </a:lnTo>
                <a:lnTo>
                  <a:pt x="2441461" y="654281"/>
                </a:lnTo>
                <a:lnTo>
                  <a:pt x="2489061" y="636048"/>
                </a:lnTo>
                <a:lnTo>
                  <a:pt x="2537020" y="618037"/>
                </a:lnTo>
                <a:lnTo>
                  <a:pt x="2585335" y="600248"/>
                </a:lnTo>
                <a:lnTo>
                  <a:pt x="2634002" y="582684"/>
                </a:lnTo>
                <a:lnTo>
                  <a:pt x="2683020" y="565346"/>
                </a:lnTo>
                <a:lnTo>
                  <a:pt x="2732385" y="548235"/>
                </a:lnTo>
                <a:lnTo>
                  <a:pt x="2782094" y="531354"/>
                </a:lnTo>
                <a:lnTo>
                  <a:pt x="2832146" y="514704"/>
                </a:lnTo>
                <a:lnTo>
                  <a:pt x="2882536" y="498286"/>
                </a:lnTo>
                <a:lnTo>
                  <a:pt x="2933263" y="482103"/>
                </a:lnTo>
                <a:lnTo>
                  <a:pt x="2984324" y="466155"/>
                </a:lnTo>
                <a:lnTo>
                  <a:pt x="3035716" y="450445"/>
                </a:lnTo>
                <a:lnTo>
                  <a:pt x="3087435" y="434974"/>
                </a:lnTo>
                <a:lnTo>
                  <a:pt x="3139480" y="419744"/>
                </a:lnTo>
                <a:lnTo>
                  <a:pt x="3191848" y="404756"/>
                </a:lnTo>
                <a:lnTo>
                  <a:pt x="3244535" y="390012"/>
                </a:lnTo>
                <a:lnTo>
                  <a:pt x="3297540" y="375514"/>
                </a:lnTo>
                <a:lnTo>
                  <a:pt x="3350859" y="361263"/>
                </a:lnTo>
                <a:lnTo>
                  <a:pt x="3404490" y="347261"/>
                </a:lnTo>
                <a:lnTo>
                  <a:pt x="3458429" y="333509"/>
                </a:lnTo>
                <a:lnTo>
                  <a:pt x="3512675" y="320010"/>
                </a:lnTo>
                <a:lnTo>
                  <a:pt x="3567223" y="306764"/>
                </a:lnTo>
                <a:lnTo>
                  <a:pt x="3622073" y="293774"/>
                </a:lnTo>
                <a:lnTo>
                  <a:pt x="3677220" y="281041"/>
                </a:lnTo>
                <a:lnTo>
                  <a:pt x="3732662" y="268566"/>
                </a:lnTo>
                <a:lnTo>
                  <a:pt x="3788397" y="256352"/>
                </a:lnTo>
                <a:lnTo>
                  <a:pt x="3844421" y="244400"/>
                </a:lnTo>
                <a:lnTo>
                  <a:pt x="3900732" y="232712"/>
                </a:lnTo>
                <a:lnTo>
                  <a:pt x="3957327" y="221288"/>
                </a:lnTo>
                <a:lnTo>
                  <a:pt x="4014204" y="210132"/>
                </a:lnTo>
                <a:lnTo>
                  <a:pt x="4071359" y="199244"/>
                </a:lnTo>
                <a:lnTo>
                  <a:pt x="4128789" y="188626"/>
                </a:lnTo>
                <a:lnTo>
                  <a:pt x="4186493" y="178280"/>
                </a:lnTo>
                <a:lnTo>
                  <a:pt x="4244467" y="168207"/>
                </a:lnTo>
                <a:lnTo>
                  <a:pt x="4302708" y="158409"/>
                </a:lnTo>
                <a:lnTo>
                  <a:pt x="4361215" y="148888"/>
                </a:lnTo>
                <a:lnTo>
                  <a:pt x="4419983" y="139646"/>
                </a:lnTo>
                <a:lnTo>
                  <a:pt x="4479011" y="130683"/>
                </a:lnTo>
                <a:lnTo>
                  <a:pt x="4538295" y="122001"/>
                </a:lnTo>
                <a:lnTo>
                  <a:pt x="4597833" y="113603"/>
                </a:lnTo>
                <a:lnTo>
                  <a:pt x="4657621" y="105490"/>
                </a:lnTo>
                <a:lnTo>
                  <a:pt x="4717658" y="97663"/>
                </a:lnTo>
                <a:lnTo>
                  <a:pt x="4777941" y="90124"/>
                </a:lnTo>
                <a:lnTo>
                  <a:pt x="4838466" y="82875"/>
                </a:lnTo>
                <a:lnTo>
                  <a:pt x="4899232" y="75917"/>
                </a:lnTo>
                <a:lnTo>
                  <a:pt x="4960234" y="69252"/>
                </a:lnTo>
                <a:lnTo>
                  <a:pt x="5021471" y="62882"/>
                </a:lnTo>
                <a:lnTo>
                  <a:pt x="5082940" y="56808"/>
                </a:lnTo>
                <a:lnTo>
                  <a:pt x="5144637" y="51032"/>
                </a:lnTo>
                <a:lnTo>
                  <a:pt x="5206561" y="45555"/>
                </a:lnTo>
                <a:lnTo>
                  <a:pt x="5268708" y="40379"/>
                </a:lnTo>
                <a:lnTo>
                  <a:pt x="5331076" y="35507"/>
                </a:lnTo>
                <a:lnTo>
                  <a:pt x="5393662" y="30938"/>
                </a:lnTo>
                <a:lnTo>
                  <a:pt x="5456464" y="26676"/>
                </a:lnTo>
                <a:lnTo>
                  <a:pt x="5519477" y="22721"/>
                </a:lnTo>
                <a:lnTo>
                  <a:pt x="5582700" y="19076"/>
                </a:lnTo>
                <a:lnTo>
                  <a:pt x="5646130" y="15741"/>
                </a:lnTo>
                <a:lnTo>
                  <a:pt x="5709765" y="12719"/>
                </a:lnTo>
                <a:lnTo>
                  <a:pt x="5773601" y="10012"/>
                </a:lnTo>
                <a:lnTo>
                  <a:pt x="5835218" y="7706"/>
                </a:lnTo>
                <a:lnTo>
                  <a:pt x="5896740" y="5705"/>
                </a:lnTo>
                <a:lnTo>
                  <a:pt x="5958166" y="4006"/>
                </a:lnTo>
                <a:lnTo>
                  <a:pt x="6019491" y="2607"/>
                </a:lnTo>
                <a:lnTo>
                  <a:pt x="6080713" y="1509"/>
                </a:lnTo>
                <a:lnTo>
                  <a:pt x="6141829" y="709"/>
                </a:lnTo>
                <a:lnTo>
                  <a:pt x="6202837" y="206"/>
                </a:lnTo>
                <a:lnTo>
                  <a:pt x="6263732" y="0"/>
                </a:lnTo>
                <a:lnTo>
                  <a:pt x="6324513" y="88"/>
                </a:lnTo>
                <a:lnTo>
                  <a:pt x="6385176" y="469"/>
                </a:lnTo>
                <a:lnTo>
                  <a:pt x="6445719" y="1143"/>
                </a:lnTo>
                <a:lnTo>
                  <a:pt x="6506139" y="2108"/>
                </a:lnTo>
                <a:lnTo>
                  <a:pt x="6566432" y="3363"/>
                </a:lnTo>
                <a:lnTo>
                  <a:pt x="6626596" y="4906"/>
                </a:lnTo>
                <a:lnTo>
                  <a:pt x="6686628" y="6737"/>
                </a:lnTo>
                <a:lnTo>
                  <a:pt x="6746525" y="8854"/>
                </a:lnTo>
                <a:lnTo>
                  <a:pt x="6806284" y="11255"/>
                </a:lnTo>
                <a:lnTo>
                  <a:pt x="6865903" y="13940"/>
                </a:lnTo>
                <a:lnTo>
                  <a:pt x="6925378" y="16907"/>
                </a:lnTo>
                <a:lnTo>
                  <a:pt x="6984706" y="20156"/>
                </a:lnTo>
                <a:lnTo>
                  <a:pt x="7043885" y="23684"/>
                </a:lnTo>
                <a:lnTo>
                  <a:pt x="7102912" y="27490"/>
                </a:lnTo>
                <a:lnTo>
                  <a:pt x="7161783" y="31574"/>
                </a:lnTo>
                <a:lnTo>
                  <a:pt x="7220497" y="35934"/>
                </a:lnTo>
                <a:lnTo>
                  <a:pt x="7279049" y="40569"/>
                </a:lnTo>
                <a:lnTo>
                  <a:pt x="7337438" y="45477"/>
                </a:lnTo>
                <a:lnTo>
                  <a:pt x="7395660" y="50658"/>
                </a:lnTo>
                <a:lnTo>
                  <a:pt x="7453712" y="56109"/>
                </a:lnTo>
                <a:lnTo>
                  <a:pt x="7511591" y="61831"/>
                </a:lnTo>
                <a:lnTo>
                  <a:pt x="7569295" y="67821"/>
                </a:lnTo>
                <a:lnTo>
                  <a:pt x="7626821" y="74078"/>
                </a:lnTo>
                <a:lnTo>
                  <a:pt x="7684165" y="80601"/>
                </a:lnTo>
                <a:lnTo>
                  <a:pt x="7741326" y="87389"/>
                </a:lnTo>
                <a:lnTo>
                  <a:pt x="7798299" y="94440"/>
                </a:lnTo>
                <a:lnTo>
                  <a:pt x="7855082" y="101754"/>
                </a:lnTo>
                <a:lnTo>
                  <a:pt x="7911673" y="109329"/>
                </a:lnTo>
                <a:lnTo>
                  <a:pt x="7968068" y="117164"/>
                </a:lnTo>
                <a:lnTo>
                  <a:pt x="8024264" y="125257"/>
                </a:lnTo>
                <a:lnTo>
                  <a:pt x="8080258" y="133607"/>
                </a:lnTo>
                <a:lnTo>
                  <a:pt x="8136049" y="142214"/>
                </a:lnTo>
                <a:lnTo>
                  <a:pt x="8191632" y="151075"/>
                </a:lnTo>
                <a:lnTo>
                  <a:pt x="8247004" y="160190"/>
                </a:lnTo>
                <a:lnTo>
                  <a:pt x="8302164" y="169557"/>
                </a:lnTo>
                <a:lnTo>
                  <a:pt x="8357108" y="179175"/>
                </a:lnTo>
                <a:lnTo>
                  <a:pt x="8411832" y="189043"/>
                </a:lnTo>
                <a:lnTo>
                  <a:pt x="8466335" y="199159"/>
                </a:lnTo>
                <a:lnTo>
                  <a:pt x="8520614" y="209523"/>
                </a:lnTo>
                <a:lnTo>
                  <a:pt x="8574664" y="220132"/>
                </a:lnTo>
                <a:lnTo>
                  <a:pt x="8628485" y="230987"/>
                </a:lnTo>
                <a:lnTo>
                  <a:pt x="8682071" y="242085"/>
                </a:lnTo>
                <a:lnTo>
                  <a:pt x="8735422" y="253425"/>
                </a:lnTo>
                <a:lnTo>
                  <a:pt x="8788534" y="265006"/>
                </a:lnTo>
                <a:lnTo>
                  <a:pt x="8841403" y="276827"/>
                </a:lnTo>
                <a:lnTo>
                  <a:pt x="8894028" y="288887"/>
                </a:lnTo>
                <a:lnTo>
                  <a:pt x="8946404" y="301184"/>
                </a:lnTo>
                <a:lnTo>
                  <a:pt x="8998530" y="313717"/>
                </a:lnTo>
                <a:lnTo>
                  <a:pt x="9050403" y="326484"/>
                </a:lnTo>
                <a:lnTo>
                  <a:pt x="9102019" y="339485"/>
                </a:lnTo>
                <a:lnTo>
                  <a:pt x="9153375" y="352719"/>
                </a:lnTo>
                <a:lnTo>
                  <a:pt x="9204469" y="366183"/>
                </a:lnTo>
                <a:lnTo>
                  <a:pt x="9255298" y="379878"/>
                </a:lnTo>
                <a:lnTo>
                  <a:pt x="9305859" y="393801"/>
                </a:lnTo>
                <a:lnTo>
                  <a:pt x="9356149" y="407951"/>
                </a:lnTo>
                <a:lnTo>
                  <a:pt x="9406165" y="422327"/>
                </a:lnTo>
                <a:lnTo>
                  <a:pt x="9455904" y="436928"/>
                </a:lnTo>
                <a:lnTo>
                  <a:pt x="9505363" y="451752"/>
                </a:lnTo>
                <a:lnTo>
                  <a:pt x="9554540" y="466799"/>
                </a:lnTo>
                <a:lnTo>
                  <a:pt x="9603432" y="482066"/>
                </a:lnTo>
                <a:lnTo>
                  <a:pt x="9652035" y="497554"/>
                </a:lnTo>
                <a:lnTo>
                  <a:pt x="9700347" y="513260"/>
                </a:lnTo>
                <a:lnTo>
                  <a:pt x="9748364" y="529183"/>
                </a:lnTo>
                <a:lnTo>
                  <a:pt x="9796085" y="545322"/>
                </a:lnTo>
                <a:lnTo>
                  <a:pt x="9843506" y="561676"/>
                </a:lnTo>
                <a:lnTo>
                  <a:pt x="9890623" y="578244"/>
                </a:lnTo>
                <a:lnTo>
                  <a:pt x="9937436" y="595024"/>
                </a:lnTo>
                <a:lnTo>
                  <a:pt x="9983939" y="612014"/>
                </a:lnTo>
                <a:lnTo>
                  <a:pt x="10030131" y="629215"/>
                </a:lnTo>
                <a:lnTo>
                  <a:pt x="10076009" y="646624"/>
                </a:lnTo>
                <a:lnTo>
                  <a:pt x="10121569" y="664241"/>
                </a:lnTo>
                <a:lnTo>
                  <a:pt x="10166809" y="682063"/>
                </a:lnTo>
                <a:lnTo>
                  <a:pt x="10211726" y="700090"/>
                </a:lnTo>
                <a:lnTo>
                  <a:pt x="10256317" y="718321"/>
                </a:lnTo>
                <a:lnTo>
                  <a:pt x="10300579" y="736754"/>
                </a:lnTo>
                <a:lnTo>
                  <a:pt x="10344509" y="755388"/>
                </a:lnTo>
                <a:lnTo>
                  <a:pt x="10388105" y="774222"/>
                </a:lnTo>
                <a:lnTo>
                  <a:pt x="10431363" y="793254"/>
                </a:lnTo>
                <a:lnTo>
                  <a:pt x="10474281" y="812484"/>
                </a:lnTo>
                <a:lnTo>
                  <a:pt x="10516855" y="831909"/>
                </a:lnTo>
                <a:lnTo>
                  <a:pt x="10559083" y="851530"/>
                </a:lnTo>
                <a:lnTo>
                  <a:pt x="10600962" y="871344"/>
                </a:lnTo>
                <a:lnTo>
                  <a:pt x="10642488" y="891350"/>
                </a:lnTo>
                <a:lnTo>
                  <a:pt x="10683660" y="911547"/>
                </a:lnTo>
                <a:lnTo>
                  <a:pt x="10724474" y="931934"/>
                </a:lnTo>
                <a:lnTo>
                  <a:pt x="10764928" y="952509"/>
                </a:lnTo>
                <a:lnTo>
                  <a:pt x="10805017" y="973272"/>
                </a:lnTo>
                <a:lnTo>
                  <a:pt x="10844740" y="994221"/>
                </a:lnTo>
                <a:lnTo>
                  <a:pt x="10884094" y="1015354"/>
                </a:lnTo>
                <a:lnTo>
                  <a:pt x="10923075" y="1036671"/>
                </a:lnTo>
                <a:lnTo>
                  <a:pt x="10961682" y="1058170"/>
                </a:lnTo>
                <a:lnTo>
                  <a:pt x="10999910" y="1079851"/>
                </a:lnTo>
                <a:lnTo>
                  <a:pt x="11037757" y="1101711"/>
                </a:lnTo>
                <a:lnTo>
                  <a:pt x="11075220" y="1123749"/>
                </a:lnTo>
                <a:lnTo>
                  <a:pt x="11112297" y="1145965"/>
                </a:lnTo>
                <a:lnTo>
                  <a:pt x="11148983" y="1168357"/>
                </a:lnTo>
                <a:lnTo>
                  <a:pt x="11185277" y="1190924"/>
                </a:lnTo>
                <a:lnTo>
                  <a:pt x="11221176" y="1213664"/>
                </a:lnTo>
                <a:lnTo>
                  <a:pt x="11256677" y="1236576"/>
                </a:lnTo>
                <a:lnTo>
                  <a:pt x="11291776" y="1259660"/>
                </a:lnTo>
                <a:lnTo>
                  <a:pt x="11326471" y="1282913"/>
                </a:lnTo>
                <a:lnTo>
                  <a:pt x="11360758" y="1306334"/>
                </a:lnTo>
                <a:lnTo>
                  <a:pt x="11394636" y="1329923"/>
                </a:lnTo>
                <a:lnTo>
                  <a:pt x="11428101" y="1353678"/>
                </a:lnTo>
                <a:lnTo>
                  <a:pt x="11461151" y="1377598"/>
                </a:lnTo>
                <a:lnTo>
                  <a:pt x="11493782" y="1401681"/>
                </a:lnTo>
                <a:lnTo>
                  <a:pt x="11525991" y="1425927"/>
                </a:lnTo>
                <a:lnTo>
                  <a:pt x="11557776" y="1450333"/>
                </a:lnTo>
                <a:lnTo>
                  <a:pt x="11589133" y="1474900"/>
                </a:lnTo>
                <a:lnTo>
                  <a:pt x="11620060" y="1499624"/>
                </a:lnTo>
                <a:lnTo>
                  <a:pt x="11650555" y="1524506"/>
                </a:lnTo>
                <a:lnTo>
                  <a:pt x="11680613" y="1549544"/>
                </a:lnTo>
                <a:lnTo>
                  <a:pt x="11710232" y="1574737"/>
                </a:lnTo>
                <a:lnTo>
                  <a:pt x="11739410" y="1600084"/>
                </a:lnTo>
                <a:lnTo>
                  <a:pt x="11768142" y="1625582"/>
                </a:lnTo>
                <a:lnTo>
                  <a:pt x="11796428" y="1651232"/>
                </a:lnTo>
                <a:lnTo>
                  <a:pt x="11851644" y="1702979"/>
                </a:lnTo>
                <a:lnTo>
                  <a:pt x="11905035" y="1755315"/>
                </a:lnTo>
                <a:lnTo>
                  <a:pt x="11956578" y="1808230"/>
                </a:lnTo>
                <a:lnTo>
                  <a:pt x="12006250" y="1861715"/>
                </a:lnTo>
                <a:lnTo>
                  <a:pt x="12054027" y="1915758"/>
                </a:lnTo>
                <a:lnTo>
                  <a:pt x="12099886" y="1970350"/>
                </a:lnTo>
                <a:lnTo>
                  <a:pt x="12143805" y="2025482"/>
                </a:lnTo>
                <a:lnTo>
                  <a:pt x="12151922" y="2036100"/>
                </a:lnTo>
              </a:path>
            </a:pathLst>
          </a:custGeom>
          <a:ln w="76200">
            <a:solidFill>
              <a:srgbClr val="FFC000"/>
            </a:solidFill>
          </a:ln>
        </p:spPr>
        <p:txBody>
          <a:bodyPr wrap="square" lIns="0" tIns="0" rIns="0" bIns="0" rtlCol="0"/>
          <a:lstStyle/>
          <a:p>
            <a:endParaRPr sz="2400"/>
          </a:p>
        </p:txBody>
      </p:sp>
      <p:pic>
        <p:nvPicPr>
          <p:cNvPr id="19" name="bg object 19"/>
          <p:cNvPicPr/>
          <p:nvPr/>
        </p:nvPicPr>
        <p:blipFill>
          <a:blip r:embed="rId9" cstate="print"/>
          <a:stretch>
            <a:fillRect/>
          </a:stretch>
        </p:blipFill>
        <p:spPr>
          <a:xfrm>
            <a:off x="3988308" y="374905"/>
            <a:ext cx="4645915" cy="564641"/>
          </a:xfrm>
          <a:prstGeom prst="rect">
            <a:avLst/>
          </a:prstGeom>
        </p:spPr>
      </p:pic>
      <p:sp>
        <p:nvSpPr>
          <p:cNvPr id="2" name="Holder 2"/>
          <p:cNvSpPr>
            <a:spLocks noGrp="1"/>
          </p:cNvSpPr>
          <p:nvPr>
            <p:ph type="title"/>
          </p:nvPr>
        </p:nvSpPr>
        <p:spPr>
          <a:xfrm>
            <a:off x="609600" y="274321"/>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1"/>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11/3/2024</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9455689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txStyles>
    <p:titleStyle>
      <a:lvl1pPr>
        <a:defRPr>
          <a:latin typeface="+mj-lt"/>
          <a:ea typeface="+mj-ea"/>
          <a:cs typeface="+mj-cs"/>
        </a:defRPr>
      </a:lvl1pPr>
    </p:titleStyle>
    <p:bodyStyle>
      <a:lvl1pPr marL="0">
        <a:defRPr>
          <a:latin typeface="+mn-lt"/>
          <a:ea typeface="+mn-ea"/>
          <a:cs typeface="+mn-cs"/>
        </a:defRPr>
      </a:lvl1pPr>
      <a:lvl2pPr marL="457189">
        <a:defRPr>
          <a:latin typeface="+mn-lt"/>
          <a:ea typeface="+mn-ea"/>
          <a:cs typeface="+mn-cs"/>
        </a:defRPr>
      </a:lvl2pPr>
      <a:lvl3pPr marL="914377">
        <a:defRPr>
          <a:latin typeface="+mn-lt"/>
          <a:ea typeface="+mn-ea"/>
          <a:cs typeface="+mn-cs"/>
        </a:defRPr>
      </a:lvl3pPr>
      <a:lvl4pPr marL="1371566">
        <a:defRPr>
          <a:latin typeface="+mn-lt"/>
          <a:ea typeface="+mn-ea"/>
          <a:cs typeface="+mn-cs"/>
        </a:defRPr>
      </a:lvl4pPr>
      <a:lvl5pPr marL="1828754">
        <a:defRPr>
          <a:latin typeface="+mn-lt"/>
          <a:ea typeface="+mn-ea"/>
          <a:cs typeface="+mn-cs"/>
        </a:defRPr>
      </a:lvl5pPr>
      <a:lvl6pPr marL="2285943">
        <a:defRPr>
          <a:latin typeface="+mn-lt"/>
          <a:ea typeface="+mn-ea"/>
          <a:cs typeface="+mn-cs"/>
        </a:defRPr>
      </a:lvl6pPr>
      <a:lvl7pPr marL="2743131">
        <a:defRPr>
          <a:latin typeface="+mn-lt"/>
          <a:ea typeface="+mn-ea"/>
          <a:cs typeface="+mn-cs"/>
        </a:defRPr>
      </a:lvl7pPr>
      <a:lvl8pPr marL="3200320">
        <a:defRPr>
          <a:latin typeface="+mn-lt"/>
          <a:ea typeface="+mn-ea"/>
          <a:cs typeface="+mn-cs"/>
        </a:defRPr>
      </a:lvl8pPr>
      <a:lvl9pPr marL="3657509">
        <a:defRPr>
          <a:latin typeface="+mn-lt"/>
          <a:ea typeface="+mn-ea"/>
          <a:cs typeface="+mn-cs"/>
        </a:defRPr>
      </a:lvl9pPr>
    </p:bodyStyle>
    <p:otherStyle>
      <a:lvl1pPr marL="0">
        <a:defRPr>
          <a:latin typeface="+mn-lt"/>
          <a:ea typeface="+mn-ea"/>
          <a:cs typeface="+mn-cs"/>
        </a:defRPr>
      </a:lvl1pPr>
      <a:lvl2pPr marL="457189">
        <a:defRPr>
          <a:latin typeface="+mn-lt"/>
          <a:ea typeface="+mn-ea"/>
          <a:cs typeface="+mn-cs"/>
        </a:defRPr>
      </a:lvl2pPr>
      <a:lvl3pPr marL="914377">
        <a:defRPr>
          <a:latin typeface="+mn-lt"/>
          <a:ea typeface="+mn-ea"/>
          <a:cs typeface="+mn-cs"/>
        </a:defRPr>
      </a:lvl3pPr>
      <a:lvl4pPr marL="1371566">
        <a:defRPr>
          <a:latin typeface="+mn-lt"/>
          <a:ea typeface="+mn-ea"/>
          <a:cs typeface="+mn-cs"/>
        </a:defRPr>
      </a:lvl4pPr>
      <a:lvl5pPr marL="1828754">
        <a:defRPr>
          <a:latin typeface="+mn-lt"/>
          <a:ea typeface="+mn-ea"/>
          <a:cs typeface="+mn-cs"/>
        </a:defRPr>
      </a:lvl5pPr>
      <a:lvl6pPr marL="2285943">
        <a:defRPr>
          <a:latin typeface="+mn-lt"/>
          <a:ea typeface="+mn-ea"/>
          <a:cs typeface="+mn-cs"/>
        </a:defRPr>
      </a:lvl6pPr>
      <a:lvl7pPr marL="2743131">
        <a:defRPr>
          <a:latin typeface="+mn-lt"/>
          <a:ea typeface="+mn-ea"/>
          <a:cs typeface="+mn-cs"/>
        </a:defRPr>
      </a:lvl7pPr>
      <a:lvl8pPr marL="3200320">
        <a:defRPr>
          <a:latin typeface="+mn-lt"/>
          <a:ea typeface="+mn-ea"/>
          <a:cs typeface="+mn-cs"/>
        </a:defRPr>
      </a:lvl8pPr>
      <a:lvl9pPr marL="365750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6" Type="http://schemas.openxmlformats.org/officeDocument/2006/relationships/image" Target="../media/image31.png"/><Relationship Id="rId21" Type="http://schemas.openxmlformats.org/officeDocument/2006/relationships/image" Target="../media/image26.png"/><Relationship Id="rId42" Type="http://schemas.openxmlformats.org/officeDocument/2006/relationships/image" Target="../media/image47.png"/><Relationship Id="rId47" Type="http://schemas.openxmlformats.org/officeDocument/2006/relationships/image" Target="../media/image52.png"/><Relationship Id="rId63" Type="http://schemas.openxmlformats.org/officeDocument/2006/relationships/image" Target="../media/image68.png"/><Relationship Id="rId68" Type="http://schemas.openxmlformats.org/officeDocument/2006/relationships/image" Target="../media/image73.png"/><Relationship Id="rId84" Type="http://schemas.openxmlformats.org/officeDocument/2006/relationships/image" Target="../media/image89.png"/><Relationship Id="rId89" Type="http://schemas.openxmlformats.org/officeDocument/2006/relationships/image" Target="../media/image94.png"/><Relationship Id="rId16" Type="http://schemas.openxmlformats.org/officeDocument/2006/relationships/image" Target="../media/image21.png"/><Relationship Id="rId11" Type="http://schemas.openxmlformats.org/officeDocument/2006/relationships/image" Target="../media/image16.png"/><Relationship Id="rId32" Type="http://schemas.openxmlformats.org/officeDocument/2006/relationships/image" Target="../media/image37.png"/><Relationship Id="rId37" Type="http://schemas.openxmlformats.org/officeDocument/2006/relationships/image" Target="../media/image42.png"/><Relationship Id="rId53" Type="http://schemas.openxmlformats.org/officeDocument/2006/relationships/image" Target="../media/image58.png"/><Relationship Id="rId58" Type="http://schemas.openxmlformats.org/officeDocument/2006/relationships/image" Target="../media/image63.png"/><Relationship Id="rId74" Type="http://schemas.openxmlformats.org/officeDocument/2006/relationships/image" Target="../media/image79.png"/><Relationship Id="rId79" Type="http://schemas.openxmlformats.org/officeDocument/2006/relationships/image" Target="../media/image84.png"/><Relationship Id="rId5" Type="http://schemas.openxmlformats.org/officeDocument/2006/relationships/image" Target="../media/image10.png"/><Relationship Id="rId90" Type="http://schemas.openxmlformats.org/officeDocument/2006/relationships/image" Target="../media/image95.png"/><Relationship Id="rId14" Type="http://schemas.openxmlformats.org/officeDocument/2006/relationships/image" Target="../media/image19.png"/><Relationship Id="rId22" Type="http://schemas.openxmlformats.org/officeDocument/2006/relationships/image" Target="../media/image27.png"/><Relationship Id="rId27" Type="http://schemas.openxmlformats.org/officeDocument/2006/relationships/image" Target="../media/image32.png"/><Relationship Id="rId30" Type="http://schemas.openxmlformats.org/officeDocument/2006/relationships/image" Target="../media/image35.png"/><Relationship Id="rId35" Type="http://schemas.openxmlformats.org/officeDocument/2006/relationships/image" Target="../media/image40.png"/><Relationship Id="rId43" Type="http://schemas.openxmlformats.org/officeDocument/2006/relationships/image" Target="../media/image48.png"/><Relationship Id="rId48" Type="http://schemas.openxmlformats.org/officeDocument/2006/relationships/image" Target="../media/image53.png"/><Relationship Id="rId56" Type="http://schemas.openxmlformats.org/officeDocument/2006/relationships/image" Target="../media/image61.png"/><Relationship Id="rId64" Type="http://schemas.openxmlformats.org/officeDocument/2006/relationships/image" Target="../media/image69.png"/><Relationship Id="rId69" Type="http://schemas.openxmlformats.org/officeDocument/2006/relationships/image" Target="../media/image74.png"/><Relationship Id="rId77" Type="http://schemas.openxmlformats.org/officeDocument/2006/relationships/image" Target="../media/image82.png"/><Relationship Id="rId8" Type="http://schemas.openxmlformats.org/officeDocument/2006/relationships/image" Target="../media/image13.png"/><Relationship Id="rId51" Type="http://schemas.openxmlformats.org/officeDocument/2006/relationships/image" Target="../media/image56.png"/><Relationship Id="rId72" Type="http://schemas.openxmlformats.org/officeDocument/2006/relationships/image" Target="../media/image77.png"/><Relationship Id="rId80" Type="http://schemas.openxmlformats.org/officeDocument/2006/relationships/image" Target="../media/image85.png"/><Relationship Id="rId85" Type="http://schemas.openxmlformats.org/officeDocument/2006/relationships/image" Target="../media/image90.png"/><Relationship Id="rId3" Type="http://schemas.openxmlformats.org/officeDocument/2006/relationships/image" Target="../media/image8.png"/><Relationship Id="rId12" Type="http://schemas.openxmlformats.org/officeDocument/2006/relationships/image" Target="../media/image17.png"/><Relationship Id="rId17" Type="http://schemas.openxmlformats.org/officeDocument/2006/relationships/image" Target="../media/image22.png"/><Relationship Id="rId25" Type="http://schemas.openxmlformats.org/officeDocument/2006/relationships/image" Target="../media/image30.png"/><Relationship Id="rId33" Type="http://schemas.openxmlformats.org/officeDocument/2006/relationships/image" Target="../media/image38.png"/><Relationship Id="rId38" Type="http://schemas.openxmlformats.org/officeDocument/2006/relationships/image" Target="../media/image43.png"/><Relationship Id="rId46" Type="http://schemas.openxmlformats.org/officeDocument/2006/relationships/image" Target="../media/image51.png"/><Relationship Id="rId59" Type="http://schemas.openxmlformats.org/officeDocument/2006/relationships/image" Target="../media/image64.png"/><Relationship Id="rId67" Type="http://schemas.openxmlformats.org/officeDocument/2006/relationships/image" Target="../media/image72.png"/><Relationship Id="rId20" Type="http://schemas.openxmlformats.org/officeDocument/2006/relationships/image" Target="../media/image25.png"/><Relationship Id="rId41" Type="http://schemas.openxmlformats.org/officeDocument/2006/relationships/image" Target="../media/image46.png"/><Relationship Id="rId54" Type="http://schemas.openxmlformats.org/officeDocument/2006/relationships/image" Target="../media/image59.png"/><Relationship Id="rId62" Type="http://schemas.openxmlformats.org/officeDocument/2006/relationships/image" Target="../media/image67.png"/><Relationship Id="rId70" Type="http://schemas.openxmlformats.org/officeDocument/2006/relationships/image" Target="../media/image75.png"/><Relationship Id="rId75" Type="http://schemas.openxmlformats.org/officeDocument/2006/relationships/image" Target="../media/image80.png"/><Relationship Id="rId83" Type="http://schemas.openxmlformats.org/officeDocument/2006/relationships/image" Target="../media/image88.png"/><Relationship Id="rId88" Type="http://schemas.openxmlformats.org/officeDocument/2006/relationships/image" Target="../media/image93.png"/><Relationship Id="rId91" Type="http://schemas.openxmlformats.org/officeDocument/2006/relationships/image" Target="../media/image96.png"/><Relationship Id="rId1" Type="http://schemas.openxmlformats.org/officeDocument/2006/relationships/slideLayout" Target="../slideLayouts/slideLayout19.xml"/><Relationship Id="rId6" Type="http://schemas.openxmlformats.org/officeDocument/2006/relationships/image" Target="../media/image11.pn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png"/><Relationship Id="rId36" Type="http://schemas.openxmlformats.org/officeDocument/2006/relationships/image" Target="../media/image41.png"/><Relationship Id="rId49" Type="http://schemas.openxmlformats.org/officeDocument/2006/relationships/image" Target="../media/image54.png"/><Relationship Id="rId57" Type="http://schemas.openxmlformats.org/officeDocument/2006/relationships/image" Target="../media/image62.png"/><Relationship Id="rId10" Type="http://schemas.openxmlformats.org/officeDocument/2006/relationships/image" Target="../media/image15.png"/><Relationship Id="rId31" Type="http://schemas.openxmlformats.org/officeDocument/2006/relationships/image" Target="../media/image36.png"/><Relationship Id="rId44" Type="http://schemas.openxmlformats.org/officeDocument/2006/relationships/image" Target="../media/image49.png"/><Relationship Id="rId52" Type="http://schemas.openxmlformats.org/officeDocument/2006/relationships/image" Target="../media/image57.png"/><Relationship Id="rId60" Type="http://schemas.openxmlformats.org/officeDocument/2006/relationships/image" Target="../media/image65.png"/><Relationship Id="rId65" Type="http://schemas.openxmlformats.org/officeDocument/2006/relationships/image" Target="../media/image70.png"/><Relationship Id="rId73" Type="http://schemas.openxmlformats.org/officeDocument/2006/relationships/image" Target="../media/image78.png"/><Relationship Id="rId78" Type="http://schemas.openxmlformats.org/officeDocument/2006/relationships/image" Target="../media/image83.png"/><Relationship Id="rId81" Type="http://schemas.openxmlformats.org/officeDocument/2006/relationships/image" Target="../media/image86.png"/><Relationship Id="rId86" Type="http://schemas.openxmlformats.org/officeDocument/2006/relationships/image" Target="../media/image91.png"/><Relationship Id="rId4" Type="http://schemas.openxmlformats.org/officeDocument/2006/relationships/image" Target="../media/image9.png"/><Relationship Id="rId9" Type="http://schemas.openxmlformats.org/officeDocument/2006/relationships/image" Target="../media/image14.png"/><Relationship Id="rId13" Type="http://schemas.openxmlformats.org/officeDocument/2006/relationships/image" Target="../media/image18.png"/><Relationship Id="rId18" Type="http://schemas.openxmlformats.org/officeDocument/2006/relationships/image" Target="../media/image23.png"/><Relationship Id="rId39" Type="http://schemas.openxmlformats.org/officeDocument/2006/relationships/image" Target="../media/image44.png"/><Relationship Id="rId34" Type="http://schemas.openxmlformats.org/officeDocument/2006/relationships/image" Target="../media/image39.png"/><Relationship Id="rId50" Type="http://schemas.openxmlformats.org/officeDocument/2006/relationships/image" Target="../media/image55.png"/><Relationship Id="rId55" Type="http://schemas.openxmlformats.org/officeDocument/2006/relationships/image" Target="../media/image60.png"/><Relationship Id="rId76" Type="http://schemas.openxmlformats.org/officeDocument/2006/relationships/image" Target="../media/image81.png"/><Relationship Id="rId7" Type="http://schemas.openxmlformats.org/officeDocument/2006/relationships/image" Target="../media/image12.png"/><Relationship Id="rId71" Type="http://schemas.openxmlformats.org/officeDocument/2006/relationships/image" Target="../media/image76.png"/><Relationship Id="rId92" Type="http://schemas.openxmlformats.org/officeDocument/2006/relationships/image" Target="../media/image97.jpeg"/><Relationship Id="rId2" Type="http://schemas.openxmlformats.org/officeDocument/2006/relationships/image" Target="../media/image7.png"/><Relationship Id="rId29" Type="http://schemas.openxmlformats.org/officeDocument/2006/relationships/image" Target="../media/image34.png"/><Relationship Id="rId24" Type="http://schemas.openxmlformats.org/officeDocument/2006/relationships/image" Target="../media/image29.png"/><Relationship Id="rId40" Type="http://schemas.openxmlformats.org/officeDocument/2006/relationships/image" Target="../media/image45.png"/><Relationship Id="rId45" Type="http://schemas.openxmlformats.org/officeDocument/2006/relationships/image" Target="../media/image50.png"/><Relationship Id="rId66" Type="http://schemas.openxmlformats.org/officeDocument/2006/relationships/image" Target="../media/image71.png"/><Relationship Id="rId87" Type="http://schemas.openxmlformats.org/officeDocument/2006/relationships/image" Target="../media/image92.png"/><Relationship Id="rId61" Type="http://schemas.openxmlformats.org/officeDocument/2006/relationships/image" Target="../media/image66.png"/><Relationship Id="rId82" Type="http://schemas.openxmlformats.org/officeDocument/2006/relationships/image" Target="../media/image87.png"/><Relationship Id="rId19"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Grp="1" noChangeArrowheads="1"/>
          </p:cNvSpPr>
          <p:nvPr>
            <p:ph type="ctrTitle"/>
          </p:nvPr>
        </p:nvSpPr>
        <p:spPr>
          <a:xfrm>
            <a:off x="501935" y="2717800"/>
            <a:ext cx="10358967" cy="1778000"/>
          </a:xfrm>
        </p:spPr>
        <p:txBody>
          <a:bodyPr vert="horz" wrap="square" lIns="120651" tIns="59267" rIns="120651" bIns="59267" numCol="1" anchor="ctr" anchorCtr="0" compatLnSpc="1">
            <a:prstTxWarp prst="textNoShape">
              <a:avLst/>
            </a:prstTxWarp>
            <a:noAutofit/>
          </a:bodyPr>
          <a:lstStyle/>
          <a:p>
            <a:pPr eaLnBrk="1" hangingPunct="1">
              <a:defRPr/>
            </a:pPr>
            <a:r>
              <a:rPr lang="en-GB" sz="4800" b="1" dirty="0"/>
              <a:t>Integrity of the Christian Leader</a:t>
            </a:r>
          </a:p>
        </p:txBody>
      </p:sp>
      <p:sp>
        <p:nvSpPr>
          <p:cNvPr id="6150" name="Rectangle 6"/>
          <p:cNvSpPr>
            <a:spLocks noGrp="1" noChangeArrowheads="1"/>
          </p:cNvSpPr>
          <p:nvPr>
            <p:ph type="subTitle" idx="1"/>
          </p:nvPr>
        </p:nvSpPr>
        <p:spPr>
          <a:xfrm>
            <a:off x="3905535" y="5259389"/>
            <a:ext cx="3551767" cy="1063625"/>
          </a:xfrm>
        </p:spPr>
        <p:txBody>
          <a:bodyPr vert="horz" wrap="square" lIns="120651" tIns="59267" rIns="120651" bIns="59267" numCol="1" anchor="t" anchorCtr="0" compatLnSpc="1">
            <a:prstTxWarp prst="textNoShape">
              <a:avLst/>
            </a:prstTxWarp>
          </a:bodyPr>
          <a:lstStyle/>
          <a:p>
            <a:pPr eaLnBrk="1" hangingPunct="1">
              <a:defRPr/>
            </a:pPr>
            <a:r>
              <a:rPr lang="en-US" sz="3733" dirty="0">
                <a:solidFill>
                  <a:schemeClr val="accent4">
                    <a:lumMod val="25000"/>
                  </a:schemeClr>
                </a:solidFill>
                <a:latin typeface="Arial Rounded MT Bold" pitchFamily="34" charset="0"/>
              </a:rPr>
              <a:t>Valentine </a:t>
            </a:r>
            <a:r>
              <a:rPr lang="en-US" sz="3733" dirty="0" err="1">
                <a:solidFill>
                  <a:schemeClr val="accent4">
                    <a:lumMod val="25000"/>
                  </a:schemeClr>
                </a:solidFill>
                <a:latin typeface="Arial Rounded MT Bold" pitchFamily="34" charset="0"/>
              </a:rPr>
              <a:t>Davidar</a:t>
            </a:r>
            <a:endParaRPr lang="en-US" sz="3733" dirty="0">
              <a:solidFill>
                <a:schemeClr val="accent4">
                  <a:lumMod val="25000"/>
                </a:schemeClr>
              </a:solidFill>
              <a:latin typeface="Arial Rounded MT Bold" pitchFamily="34" charset="0"/>
            </a:endParaRPr>
          </a:p>
        </p:txBody>
      </p:sp>
      <p:pic>
        <p:nvPicPr>
          <p:cNvPr id="3" name="Picture 2">
            <a:extLst>
              <a:ext uri="{FF2B5EF4-FFF2-40B4-BE49-F238E27FC236}">
                <a16:creationId xmlns:a16="http://schemas.microsoft.com/office/drawing/2014/main" id="{2DE2608A-F9F9-2F22-5F5D-C0DA7B85F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71" y="0"/>
            <a:ext cx="3297285" cy="2620652"/>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eberg_Clevenger.jpg"/>
          <p:cNvPicPr>
            <a:picLocks noChangeAspect="1"/>
          </p:cNvPicPr>
          <p:nvPr/>
        </p:nvPicPr>
        <p:blipFill>
          <a:blip r:embed="rId3" cstate="print"/>
          <a:srcRect l="7376" r="4117"/>
          <a:stretch>
            <a:fillRect/>
          </a:stretch>
        </p:blipFill>
        <p:spPr>
          <a:xfrm>
            <a:off x="0" y="0"/>
            <a:ext cx="11379200" cy="6858000"/>
          </a:xfrm>
          <a:prstGeom prst="rect">
            <a:avLst/>
          </a:prstGeom>
        </p:spPr>
      </p:pic>
      <p:sp>
        <p:nvSpPr>
          <p:cNvPr id="534530" name="Rectangle 1026"/>
          <p:cNvSpPr>
            <a:spLocks noGrp="1" noChangeArrowheads="1"/>
          </p:cNvSpPr>
          <p:nvPr>
            <p:ph type="title"/>
          </p:nvPr>
        </p:nvSpPr>
        <p:spPr>
          <a:xfrm>
            <a:off x="5384800" y="4724400"/>
            <a:ext cx="5994400" cy="1905000"/>
          </a:xfrm>
        </p:spPr>
        <p:txBody>
          <a:bodyPr/>
          <a:lstStyle/>
          <a:p>
            <a:pPr algn="r" eaLnBrk="1" hangingPunct="1">
              <a:defRPr/>
            </a:pPr>
            <a:r>
              <a:rPr lang="en-US" sz="4800" dirty="0">
                <a:solidFill>
                  <a:schemeClr val="tx1"/>
                </a:solidFill>
              </a:rPr>
              <a:t>Psychologist view </a:t>
            </a:r>
            <a:br>
              <a:rPr lang="en-US" sz="4800" dirty="0">
                <a:solidFill>
                  <a:schemeClr val="tx1"/>
                </a:solidFill>
              </a:rPr>
            </a:br>
            <a:r>
              <a:rPr lang="en-US" sz="4800" dirty="0">
                <a:solidFill>
                  <a:schemeClr val="tx1"/>
                </a:solidFill>
              </a:rPr>
              <a:t>of the human personality</a:t>
            </a:r>
          </a:p>
        </p:txBody>
      </p:sp>
    </p:spTree>
    <p:extLst>
      <p:ext uri="{BB962C8B-B14F-4D97-AF65-F5344CB8AC3E}">
        <p14:creationId xmlns:p14="http://schemas.microsoft.com/office/powerpoint/2010/main" val="163117639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odLooksAtTheHeart.jpg"/>
          <p:cNvPicPr>
            <a:picLocks noChangeAspect="1"/>
          </p:cNvPicPr>
          <p:nvPr/>
        </p:nvPicPr>
        <p:blipFill>
          <a:blip r:embed="rId3" cstate="print"/>
          <a:stretch>
            <a:fillRect/>
          </a:stretch>
        </p:blipFill>
        <p:spPr>
          <a:xfrm>
            <a:off x="0" y="0"/>
            <a:ext cx="11379200" cy="6877304"/>
          </a:xfrm>
          <a:prstGeom prst="rect">
            <a:avLst/>
          </a:prstGeom>
        </p:spPr>
      </p:pic>
    </p:spTree>
    <p:extLst>
      <p:ext uri="{BB962C8B-B14F-4D97-AF65-F5344CB8AC3E}">
        <p14:creationId xmlns:p14="http://schemas.microsoft.com/office/powerpoint/2010/main" val="317959580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8D6147-CF56-4512-BD4F-D44DF30E231D}"/>
              </a:ext>
            </a:extLst>
          </p:cNvPr>
          <p:cNvPicPr>
            <a:picLocks noChangeAspect="1"/>
          </p:cNvPicPr>
          <p:nvPr/>
        </p:nvPicPr>
        <p:blipFill>
          <a:blip r:embed="rId3"/>
          <a:stretch>
            <a:fillRect/>
          </a:stretch>
        </p:blipFill>
        <p:spPr>
          <a:xfrm>
            <a:off x="0" y="-6461"/>
            <a:ext cx="11379200" cy="6864463"/>
          </a:xfrm>
          <a:prstGeom prst="rect">
            <a:avLst/>
          </a:prstGeom>
        </p:spPr>
      </p:pic>
    </p:spTree>
    <p:extLst>
      <p:ext uri="{BB962C8B-B14F-4D97-AF65-F5344CB8AC3E}">
        <p14:creationId xmlns:p14="http://schemas.microsoft.com/office/powerpoint/2010/main" val="131246246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Jesus-and-a-scribe.jpg"/>
          <p:cNvPicPr>
            <a:picLocks noChangeAspect="1"/>
          </p:cNvPicPr>
          <p:nvPr/>
        </p:nvPicPr>
        <p:blipFill>
          <a:blip r:embed="rId3"/>
          <a:stretch>
            <a:fillRect/>
          </a:stretch>
        </p:blipFill>
        <p:spPr>
          <a:xfrm>
            <a:off x="0" y="0"/>
            <a:ext cx="11379200" cy="6858000"/>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2032000" y="55249"/>
            <a:ext cx="7416800" cy="1143000"/>
          </a:xfrm>
        </p:spPr>
        <p:txBody>
          <a:bodyPr>
            <a:normAutofit fontScale="90000"/>
          </a:bodyPr>
          <a:lstStyle/>
          <a:p>
            <a:pPr eaLnBrk="1" hangingPunct="1">
              <a:defRPr/>
            </a:pPr>
            <a:r>
              <a:rPr lang="en-GB" sz="7200" dirty="0"/>
              <a:t>What is Integrity?</a:t>
            </a:r>
          </a:p>
        </p:txBody>
      </p:sp>
      <p:sp>
        <p:nvSpPr>
          <p:cNvPr id="420867" name="Rectangle 3"/>
          <p:cNvSpPr>
            <a:spLocks noGrp="1" noChangeArrowheads="1"/>
          </p:cNvSpPr>
          <p:nvPr>
            <p:ph type="body" idx="1"/>
          </p:nvPr>
        </p:nvSpPr>
        <p:spPr>
          <a:xfrm>
            <a:off x="0" y="1295400"/>
            <a:ext cx="11277600" cy="5359400"/>
          </a:xfrm>
        </p:spPr>
        <p:txBody>
          <a:bodyPr>
            <a:normAutofit fontScale="92500" lnSpcReduction="20000"/>
          </a:bodyPr>
          <a:lstStyle/>
          <a:p>
            <a:pPr algn="just"/>
            <a:r>
              <a:rPr lang="en-IN" dirty="0"/>
              <a:t>(Mark 12:29-31)  Jesus answered him, "The first of all the commandments </a:t>
            </a:r>
            <a:r>
              <a:rPr lang="en-IN" i="1" dirty="0"/>
              <a:t>is: 'HEAR, O ISRAEL, THE LORD OUR GOD, THE LORD IS ONE. </a:t>
            </a:r>
            <a:r>
              <a:rPr lang="en-IN" dirty="0"/>
              <a:t>AND YOU SHALL LOVE THE LORD YOUR GOD WITH ALL YOUR HEART, WITH ALL YOUR SOUL, WITH ALL YOUR MIND, AND WITH ALL YOUR STRENGTH.' This </a:t>
            </a:r>
            <a:r>
              <a:rPr lang="en-IN" i="1" dirty="0"/>
              <a:t>is the first commandment.  </a:t>
            </a:r>
            <a:r>
              <a:rPr lang="en-IN" dirty="0"/>
              <a:t>And the second, like </a:t>
            </a:r>
            <a:r>
              <a:rPr lang="en-IN" i="1" dirty="0"/>
              <a:t>it, is this: 'YOU SHALL LOVE YOUR NEIGHBOR AS YOURSELF.' There is no other commandment greater than these."</a:t>
            </a:r>
          </a:p>
          <a:p>
            <a:pPr algn="just"/>
            <a:endParaRPr lang="en-IN" dirty="0"/>
          </a:p>
          <a:p>
            <a:pPr algn="just" eaLnBrk="1" hangingPunct="1">
              <a:spcBef>
                <a:spcPts val="0"/>
              </a:spcBef>
              <a:spcAft>
                <a:spcPts val="1600"/>
              </a:spcAft>
              <a:buClrTx/>
              <a:buFont typeface="Arial" pitchFamily="34" charset="0"/>
              <a:buChar char="•"/>
              <a:defRPr/>
            </a:pPr>
            <a:endParaRPr lang="en-GB"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0867">
                                            <p:txEl>
                                              <p:pRg st="0" end="0"/>
                                            </p:txEl>
                                          </p:spTgt>
                                        </p:tgtEl>
                                        <p:attrNameLst>
                                          <p:attrName>style.visibility</p:attrName>
                                        </p:attrNameLst>
                                      </p:cBhvr>
                                      <p:to>
                                        <p:strVal val="visible"/>
                                      </p:to>
                                    </p:set>
                                    <p:animEffect transition="in" filter="dissolve">
                                      <p:cBhvr>
                                        <p:cTn id="7" dur="500"/>
                                        <p:tgtEl>
                                          <p:spTgt spid="4208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6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0400" y="2514600"/>
            <a:ext cx="7213600" cy="1016000"/>
          </a:xfrm>
        </p:spPr>
        <p:txBody>
          <a:bodyPr>
            <a:normAutofit fontScale="92500"/>
          </a:bodyPr>
          <a:lstStyle/>
          <a:p>
            <a:pPr>
              <a:buNone/>
            </a:pPr>
            <a:r>
              <a:rPr lang="en-IN" sz="5867" dirty="0"/>
              <a:t>How do we love God?</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415637" y="990599"/>
          <a:ext cx="10760363" cy="5784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2844800" y="2"/>
            <a:ext cx="6456219" cy="969817"/>
          </a:xfrm>
        </p:spPr>
        <p:txBody>
          <a:bodyPr>
            <a:normAutofit fontScale="90000"/>
          </a:bodyPr>
          <a:lstStyle/>
          <a:p>
            <a:pPr algn="ctr"/>
            <a:r>
              <a:rPr lang="en-GB" dirty="0"/>
              <a:t>Loving God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
            <a:ext cx="10566400" cy="990600"/>
          </a:xfrm>
        </p:spPr>
        <p:txBody>
          <a:bodyPr/>
          <a:lstStyle/>
          <a:p>
            <a:r>
              <a:rPr lang="en-IN" dirty="0"/>
              <a:t>Spiritual Man</a:t>
            </a:r>
          </a:p>
        </p:txBody>
      </p:sp>
      <p:graphicFrame>
        <p:nvGraphicFramePr>
          <p:cNvPr id="5" name="Content Placeholder 4"/>
          <p:cNvGraphicFramePr>
            <a:graphicFrameLocks noGrp="1"/>
          </p:cNvGraphicFramePr>
          <p:nvPr>
            <p:ph idx="1"/>
          </p:nvPr>
        </p:nvGraphicFramePr>
        <p:xfrm>
          <a:off x="0" y="889000"/>
          <a:ext cx="11379200" cy="596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rot="678678">
            <a:off x="2512080" y="4534584"/>
            <a:ext cx="1790875" cy="584775"/>
          </a:xfrm>
          <a:prstGeom prst="rect">
            <a:avLst/>
          </a:prstGeom>
          <a:noFill/>
        </p:spPr>
        <p:txBody>
          <a:bodyPr wrap="none" rtlCol="0">
            <a:spAutoFit/>
          </a:bodyPr>
          <a:lstStyle/>
          <a:p>
            <a:pPr defTabSz="1219170" eaLnBrk="0" fontAlgn="base" hangingPunct="0">
              <a:spcBef>
                <a:spcPts val="667"/>
              </a:spcBef>
              <a:spcAft>
                <a:spcPts val="667"/>
              </a:spcAft>
            </a:pPr>
            <a:r>
              <a:rPr lang="en-IN" sz="3200" b="1" dirty="0">
                <a:solidFill>
                  <a:srgbClr val="000000"/>
                </a:solidFill>
                <a:latin typeface="Arial Narrow" pitchFamily="34" charset="0"/>
                <a:cs typeface="Arial" charset="0"/>
              </a:rPr>
              <a:t>Intentions</a:t>
            </a:r>
          </a:p>
        </p:txBody>
      </p:sp>
      <p:sp>
        <p:nvSpPr>
          <p:cNvPr id="13" name="TextBox 12"/>
          <p:cNvSpPr txBox="1"/>
          <p:nvPr/>
        </p:nvSpPr>
        <p:spPr>
          <a:xfrm rot="17596404">
            <a:off x="5721625" y="2822415"/>
            <a:ext cx="1860381" cy="584775"/>
          </a:xfrm>
          <a:prstGeom prst="rect">
            <a:avLst/>
          </a:prstGeom>
          <a:noFill/>
        </p:spPr>
        <p:txBody>
          <a:bodyPr wrap="none" rtlCol="0">
            <a:spAutoFit/>
          </a:bodyPr>
          <a:lstStyle/>
          <a:p>
            <a:pPr defTabSz="1219170" eaLnBrk="0" fontAlgn="base" hangingPunct="0">
              <a:spcBef>
                <a:spcPts val="667"/>
              </a:spcBef>
              <a:spcAft>
                <a:spcPts val="667"/>
              </a:spcAft>
            </a:pPr>
            <a:r>
              <a:rPr lang="en-IN" sz="3200" b="1" dirty="0">
                <a:solidFill>
                  <a:srgbClr val="000000"/>
                </a:solidFill>
                <a:latin typeface="Arial Narrow" pitchFamily="34" charset="0"/>
                <a:cs typeface="Arial" charset="0"/>
              </a:rPr>
              <a:t>Worldview</a:t>
            </a:r>
          </a:p>
        </p:txBody>
      </p:sp>
      <p:sp>
        <p:nvSpPr>
          <p:cNvPr id="14" name="TextBox 13"/>
          <p:cNvSpPr txBox="1"/>
          <p:nvPr/>
        </p:nvSpPr>
        <p:spPr>
          <a:xfrm rot="21133363">
            <a:off x="7011578" y="4583113"/>
            <a:ext cx="1792478" cy="584775"/>
          </a:xfrm>
          <a:prstGeom prst="rect">
            <a:avLst/>
          </a:prstGeom>
          <a:noFill/>
        </p:spPr>
        <p:txBody>
          <a:bodyPr wrap="none" rtlCol="0" anchor="ctr">
            <a:spAutoFit/>
          </a:bodyPr>
          <a:lstStyle/>
          <a:p>
            <a:pPr defTabSz="1219170" eaLnBrk="0" fontAlgn="base" hangingPunct="0">
              <a:spcBef>
                <a:spcPts val="667"/>
              </a:spcBef>
              <a:spcAft>
                <a:spcPts val="667"/>
              </a:spcAft>
            </a:pPr>
            <a:r>
              <a:rPr lang="en-IN" sz="3200" b="1" dirty="0">
                <a:solidFill>
                  <a:srgbClr val="000000"/>
                </a:solidFill>
                <a:latin typeface="Arial Narrow" pitchFamily="34" charset="0"/>
                <a:cs typeface="Arial" charset="0"/>
              </a:rPr>
              <a:t>Potentials</a:t>
            </a:r>
          </a:p>
        </p:txBody>
      </p:sp>
      <p:sp>
        <p:nvSpPr>
          <p:cNvPr id="8" name="TextBox 7"/>
          <p:cNvSpPr txBox="1"/>
          <p:nvPr/>
        </p:nvSpPr>
        <p:spPr>
          <a:xfrm rot="3708543">
            <a:off x="3872213" y="2745042"/>
            <a:ext cx="1548100" cy="584775"/>
          </a:xfrm>
          <a:prstGeom prst="rect">
            <a:avLst/>
          </a:prstGeom>
          <a:noFill/>
        </p:spPr>
        <p:txBody>
          <a:bodyPr wrap="square" rtlCol="0" anchor="ctr">
            <a:spAutoFit/>
          </a:bodyPr>
          <a:lstStyle/>
          <a:p>
            <a:pPr defTabSz="1219170" eaLnBrk="0" fontAlgn="base" hangingPunct="0">
              <a:spcBef>
                <a:spcPts val="667"/>
              </a:spcBef>
              <a:spcAft>
                <a:spcPts val="667"/>
              </a:spcAft>
            </a:pPr>
            <a:r>
              <a:rPr lang="en-IN" sz="3200" b="1" dirty="0">
                <a:solidFill>
                  <a:srgbClr val="000000"/>
                </a:solidFill>
                <a:latin typeface="Arial Narrow" pitchFamily="34" charset="0"/>
                <a:cs typeface="Arial" charset="0"/>
              </a:rPr>
              <a:t>The Self</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7" name="Rectangle 3"/>
          <p:cNvSpPr>
            <a:spLocks noGrp="1" noChangeArrowheads="1"/>
          </p:cNvSpPr>
          <p:nvPr>
            <p:ph type="body" idx="1"/>
          </p:nvPr>
        </p:nvSpPr>
        <p:spPr>
          <a:xfrm>
            <a:off x="609600" y="2438400"/>
            <a:ext cx="10160000" cy="2514600"/>
          </a:xfrm>
        </p:spPr>
        <p:txBody>
          <a:bodyPr/>
          <a:lstStyle/>
          <a:p>
            <a:pPr marL="0" indent="0" algn="ctr" eaLnBrk="1" hangingPunct="1">
              <a:buNone/>
              <a:defRPr/>
            </a:pPr>
            <a:r>
              <a:rPr lang="en-US" sz="5867" b="1" dirty="0">
                <a:solidFill>
                  <a:srgbClr val="FF0000"/>
                </a:solidFill>
              </a:rPr>
              <a:t>WHY </a:t>
            </a:r>
            <a:r>
              <a:rPr lang="en-US" sz="5867" b="1" dirty="0"/>
              <a:t>is Integrity important in evangelism?</a:t>
            </a:r>
          </a:p>
        </p:txBody>
      </p:sp>
    </p:spTree>
    <p:extLst>
      <p:ext uri="{BB962C8B-B14F-4D97-AF65-F5344CB8AC3E}">
        <p14:creationId xmlns:p14="http://schemas.microsoft.com/office/powerpoint/2010/main" val="263914682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ChangeArrowheads="1"/>
          </p:cNvSpPr>
          <p:nvPr>
            <p:ph type="title"/>
          </p:nvPr>
        </p:nvSpPr>
        <p:spPr>
          <a:xfrm>
            <a:off x="1171323" y="127000"/>
            <a:ext cx="9496677" cy="965200"/>
          </a:xfrm>
        </p:spPr>
        <p:txBody>
          <a:bodyPr/>
          <a:lstStyle/>
          <a:p>
            <a:pPr eaLnBrk="1" hangingPunct="1">
              <a:defRPr/>
            </a:pPr>
            <a:r>
              <a:rPr lang="en-GB" dirty="0"/>
              <a:t>World Evangelisation</a:t>
            </a:r>
          </a:p>
        </p:txBody>
      </p:sp>
      <p:sp>
        <p:nvSpPr>
          <p:cNvPr id="445443" name="Rectangle 3"/>
          <p:cNvSpPr>
            <a:spLocks noGrp="1" noChangeArrowheads="1"/>
          </p:cNvSpPr>
          <p:nvPr>
            <p:ph type="body" idx="1"/>
          </p:nvPr>
        </p:nvSpPr>
        <p:spPr>
          <a:xfrm>
            <a:off x="372536" y="1066800"/>
            <a:ext cx="10701864" cy="5334000"/>
          </a:xfrm>
        </p:spPr>
        <p:txBody>
          <a:bodyPr>
            <a:normAutofit fontScale="85000" lnSpcReduction="10000"/>
          </a:bodyPr>
          <a:lstStyle/>
          <a:p>
            <a:pPr marL="0" indent="21166" algn="just" eaLnBrk="1" hangingPunct="1">
              <a:lnSpc>
                <a:spcPct val="110000"/>
              </a:lnSpc>
              <a:spcBef>
                <a:spcPts val="0"/>
              </a:spcBef>
              <a:buNone/>
              <a:defRPr/>
            </a:pPr>
            <a:r>
              <a:rPr lang="en-GB" sz="4800" i="1" dirty="0">
                <a:latin typeface="Times New Roman" pitchFamily="18" charset="0"/>
                <a:cs typeface="Times New Roman" pitchFamily="18" charset="0"/>
              </a:rPr>
              <a:t>But perhaps the greatest hindrance to world evangelization remains our failure to be what we profess to be. The covenant still challenges us to look like what we are talking about: "Nothing commends the Gospel more eloquently than a transformed life, and nothing brings it into disrepute so much as personal inconsistency" </a:t>
            </a:r>
          </a:p>
          <a:p>
            <a:pPr marL="0" indent="21166" algn="just" eaLnBrk="1" hangingPunct="1">
              <a:lnSpc>
                <a:spcPct val="110000"/>
              </a:lnSpc>
              <a:spcBef>
                <a:spcPts val="0"/>
              </a:spcBef>
              <a:buNone/>
              <a:defRPr/>
            </a:pPr>
            <a:r>
              <a:rPr lang="en-GB" sz="4800" i="1" dirty="0">
                <a:solidFill>
                  <a:schemeClr val="accent4">
                    <a:lumMod val="25000"/>
                  </a:schemeClr>
                </a:solidFill>
                <a:latin typeface="Times New Roman" pitchFamily="18" charset="0"/>
                <a:cs typeface="Times New Roman" pitchFamily="18" charset="0"/>
              </a:rPr>
              <a:t>- </a:t>
            </a:r>
            <a:r>
              <a:rPr lang="en-GB" sz="3733" i="1" dirty="0">
                <a:solidFill>
                  <a:schemeClr val="accent4">
                    <a:lumMod val="25000"/>
                  </a:schemeClr>
                </a:solidFill>
                <a:latin typeface="Times New Roman" pitchFamily="18" charset="0"/>
                <a:cs typeface="Times New Roman" pitchFamily="18" charset="0"/>
              </a:rPr>
              <a:t>Manila Manifesto</a:t>
            </a:r>
            <a:endParaRPr lang="en-GB" sz="4800" i="1" dirty="0">
              <a:solidFill>
                <a:schemeClr val="accent4">
                  <a:lumMod val="25000"/>
                </a:schemeClr>
              </a:solidFill>
              <a:latin typeface="Times New Roman" pitchFamily="18" charset="0"/>
              <a:cs typeface="Times New Roman"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
            <a:ext cx="10972800" cy="1417639"/>
          </a:xfrm>
        </p:spPr>
        <p:txBody>
          <a:bodyPr>
            <a:noAutofit/>
          </a:bodyPr>
          <a:lstStyle/>
          <a:p>
            <a:r>
              <a:rPr lang="en-IN" sz="4267" dirty="0"/>
              <a:t>Objectives for</a:t>
            </a:r>
            <a:br>
              <a:rPr lang="en-IN" sz="4267" dirty="0"/>
            </a:br>
            <a:r>
              <a:rPr lang="en-IN" sz="4267" dirty="0"/>
              <a:t>Integrity of the Leader for Evangelising</a:t>
            </a:r>
          </a:p>
        </p:txBody>
      </p:sp>
      <p:sp>
        <p:nvSpPr>
          <p:cNvPr id="3" name="Content Placeholder 2"/>
          <p:cNvSpPr>
            <a:spLocks noGrp="1"/>
          </p:cNvSpPr>
          <p:nvPr>
            <p:ph idx="1"/>
          </p:nvPr>
        </p:nvSpPr>
        <p:spPr>
          <a:xfrm>
            <a:off x="335360" y="1600200"/>
            <a:ext cx="11043840" cy="4997152"/>
          </a:xfrm>
        </p:spPr>
        <p:txBody>
          <a:bodyPr>
            <a:normAutofit/>
          </a:bodyPr>
          <a:lstStyle/>
          <a:p>
            <a:pPr>
              <a:buNone/>
            </a:pPr>
            <a:r>
              <a:rPr lang="en-US" sz="3200" b="1" dirty="0">
                <a:latin typeface="Batang" pitchFamily="18" charset="-127"/>
                <a:ea typeface="Batang" pitchFamily="18" charset="-127"/>
              </a:rPr>
              <a:t>At the end of the module, the participants will be able to:</a:t>
            </a:r>
            <a:endParaRPr lang="en-IN" sz="3200" b="1" dirty="0">
              <a:latin typeface="Batang" pitchFamily="18" charset="-127"/>
              <a:ea typeface="Batang" pitchFamily="18" charset="-127"/>
            </a:endParaRPr>
          </a:p>
          <a:p>
            <a:pPr lvl="0"/>
            <a:r>
              <a:rPr lang="en-US" sz="3200" b="1" dirty="0">
                <a:latin typeface="Batang" pitchFamily="18" charset="-127"/>
                <a:ea typeface="Batang" pitchFamily="18" charset="-127"/>
              </a:rPr>
              <a:t>Explain God’s mandate of Integrity in our lives.</a:t>
            </a:r>
            <a:endParaRPr lang="en-IN" sz="3200" b="1" dirty="0">
              <a:latin typeface="Batang" pitchFamily="18" charset="-127"/>
              <a:ea typeface="Batang" pitchFamily="18" charset="-127"/>
            </a:endParaRPr>
          </a:p>
          <a:p>
            <a:pPr lvl="0"/>
            <a:r>
              <a:rPr lang="en-US" sz="3200" b="1" dirty="0">
                <a:latin typeface="Batang" pitchFamily="18" charset="-127"/>
                <a:ea typeface="Batang" pitchFamily="18" charset="-127"/>
              </a:rPr>
              <a:t>Reaffirm the biblical concepts of integrity in terms of Power, Possessions &amp; Passion. </a:t>
            </a:r>
            <a:endParaRPr lang="en-IN" sz="3200" b="1" dirty="0">
              <a:latin typeface="Batang" pitchFamily="18" charset="-127"/>
              <a:ea typeface="Batang" pitchFamily="18" charset="-127"/>
            </a:endParaRPr>
          </a:p>
          <a:p>
            <a:pPr lvl="0"/>
            <a:r>
              <a:rPr lang="en-US" sz="3200" b="1" dirty="0">
                <a:latin typeface="Batang" pitchFamily="18" charset="-127"/>
                <a:ea typeface="Batang" pitchFamily="18" charset="-127"/>
              </a:rPr>
              <a:t>Identify and bridge </a:t>
            </a:r>
            <a:r>
              <a:rPr lang="en-US" sz="3200" b="1" dirty="0" err="1">
                <a:latin typeface="Batang" pitchFamily="18" charset="-127"/>
                <a:ea typeface="Batang" pitchFamily="18" charset="-127"/>
              </a:rPr>
              <a:t>the‘Integrity</a:t>
            </a:r>
            <a:r>
              <a:rPr lang="en-US" sz="3200" b="1" dirty="0">
                <a:latin typeface="Batang" pitchFamily="18" charset="-127"/>
                <a:ea typeface="Batang" pitchFamily="18" charset="-127"/>
              </a:rPr>
              <a:t>’ gaps in one’s own life.</a:t>
            </a:r>
          </a:p>
          <a:p>
            <a:pPr lvl="0"/>
            <a:r>
              <a:rPr lang="en-IN" sz="3200" b="1" dirty="0">
                <a:latin typeface="Batang" pitchFamily="18" charset="-127"/>
                <a:ea typeface="Batang" pitchFamily="18" charset="-127"/>
              </a:rPr>
              <a:t>Prayerfully, draft an action plan to fulfil the mandate for Integrity and effective evangelism in one’s life.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ing His will.jpg"/>
          <p:cNvPicPr>
            <a:picLocks noChangeAspect="1"/>
          </p:cNvPicPr>
          <p:nvPr/>
        </p:nvPicPr>
        <p:blipFill>
          <a:blip r:embed="rId3" cstate="print"/>
          <a:stretch>
            <a:fillRect/>
          </a:stretch>
        </p:blipFill>
        <p:spPr>
          <a:xfrm>
            <a:off x="0" y="-25400"/>
            <a:ext cx="11337211" cy="6883400"/>
          </a:xfrm>
          <a:prstGeom prst="rect">
            <a:avLst/>
          </a:prstGeom>
        </p:spPr>
      </p:pic>
      <p:sp>
        <p:nvSpPr>
          <p:cNvPr id="3" name="Content Placeholder 2"/>
          <p:cNvSpPr>
            <a:spLocks noGrp="1"/>
          </p:cNvSpPr>
          <p:nvPr>
            <p:ph idx="1"/>
          </p:nvPr>
        </p:nvSpPr>
        <p:spPr>
          <a:xfrm>
            <a:off x="3251202" y="1905000"/>
            <a:ext cx="5827487" cy="1219200"/>
          </a:xfrm>
          <a:solidFill>
            <a:schemeClr val="tx1"/>
          </a:solidFill>
        </p:spPr>
        <p:txBody>
          <a:bodyPr anchor="ctr">
            <a:normAutofit fontScale="62500" lnSpcReduction="20000"/>
          </a:bodyPr>
          <a:lstStyle/>
          <a:p>
            <a:pPr algn="ctr">
              <a:buNone/>
            </a:pPr>
            <a:r>
              <a:rPr lang="en-IN" sz="7200" b="1" dirty="0">
                <a:solidFill>
                  <a:schemeClr val="bg1"/>
                </a:solidFill>
              </a:rPr>
              <a:t>We stand before God</a:t>
            </a:r>
          </a:p>
        </p:txBody>
      </p:sp>
    </p:spTree>
    <p:extLst>
      <p:ext uri="{BB962C8B-B14F-4D97-AF65-F5344CB8AC3E}">
        <p14:creationId xmlns:p14="http://schemas.microsoft.com/office/powerpoint/2010/main" val="17034498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Text Box 2"/>
          <p:cNvSpPr txBox="1">
            <a:spLocks noChangeArrowheads="1"/>
          </p:cNvSpPr>
          <p:nvPr/>
        </p:nvSpPr>
        <p:spPr bwMode="auto">
          <a:xfrm>
            <a:off x="203200" y="3022601"/>
            <a:ext cx="8940800" cy="1734129"/>
          </a:xfrm>
          <a:prstGeom prst="rect">
            <a:avLst/>
          </a:prstGeom>
          <a:noFill/>
          <a:ln w="9525">
            <a:noFill/>
            <a:miter lim="800000"/>
            <a:headEnd/>
            <a:tailEnd/>
          </a:ln>
          <a:effectLst/>
        </p:spPr>
        <p:txBody>
          <a:bodyPr wrap="square">
            <a:spAutoFit/>
          </a:bodyPr>
          <a:lstStyle/>
          <a:p>
            <a:pPr defTabSz="1219170" fontAlgn="base">
              <a:spcBef>
                <a:spcPct val="50000"/>
              </a:spcBef>
              <a:spcAft>
                <a:spcPct val="0"/>
              </a:spcAft>
              <a:defRPr/>
            </a:pPr>
            <a:r>
              <a:rPr lang="en-US" sz="2667" b="1" dirty="0">
                <a:solidFill>
                  <a:srgbClr val="000000"/>
                </a:solidFill>
                <a:latin typeface="Arial"/>
                <a:cs typeface="Arial"/>
              </a:rPr>
              <a:t>1 Cor 15:9	</a:t>
            </a:r>
            <a:r>
              <a:rPr lang="en-US" sz="2667" i="1" dirty="0">
                <a:solidFill>
                  <a:srgbClr val="000000"/>
                </a:solidFill>
                <a:latin typeface="Times New Roman" pitchFamily="18" charset="0"/>
                <a:cs typeface="Times New Roman" pitchFamily="18" charset="0"/>
              </a:rPr>
              <a:t>“ I am the least of the Apostles ” </a:t>
            </a:r>
            <a:r>
              <a:rPr lang="en-US" sz="2667" b="1" dirty="0">
                <a:solidFill>
                  <a:srgbClr val="000000"/>
                </a:solidFill>
                <a:latin typeface="Arial"/>
                <a:cs typeface="Arial"/>
              </a:rPr>
              <a:t>	AD 56</a:t>
            </a:r>
          </a:p>
          <a:p>
            <a:pPr defTabSz="1219170" fontAlgn="base">
              <a:spcBef>
                <a:spcPct val="50000"/>
              </a:spcBef>
              <a:spcAft>
                <a:spcPct val="0"/>
              </a:spcAft>
              <a:defRPr/>
            </a:pPr>
            <a:r>
              <a:rPr lang="en-US" sz="2667" b="1">
                <a:solidFill>
                  <a:srgbClr val="000000"/>
                </a:solidFill>
                <a:latin typeface="Arial"/>
                <a:cs typeface="Arial" charset="0"/>
              </a:rPr>
              <a:t>Eph 3:8</a:t>
            </a:r>
            <a:r>
              <a:rPr lang="en-US" sz="2667" b="1" dirty="0">
                <a:solidFill>
                  <a:srgbClr val="000000"/>
                </a:solidFill>
                <a:latin typeface="Arial"/>
                <a:cs typeface="Arial" charset="0"/>
              </a:rPr>
              <a:t>	</a:t>
            </a:r>
            <a:r>
              <a:rPr lang="en-US" sz="2667" i="1" dirty="0">
                <a:solidFill>
                  <a:srgbClr val="000000"/>
                </a:solidFill>
                <a:latin typeface="Times New Roman" pitchFamily="18" charset="0"/>
                <a:cs typeface="Times New Roman" pitchFamily="18" charset="0"/>
              </a:rPr>
              <a:t>“ Least of all Saints ”</a:t>
            </a:r>
            <a:r>
              <a:rPr lang="en-US" sz="2667" b="1" dirty="0">
                <a:solidFill>
                  <a:srgbClr val="000000"/>
                </a:solidFill>
                <a:latin typeface="Arial"/>
                <a:cs typeface="Arial" charset="0"/>
              </a:rPr>
              <a:t>		AD 60</a:t>
            </a:r>
          </a:p>
          <a:p>
            <a:pPr defTabSz="1219170" fontAlgn="base">
              <a:spcBef>
                <a:spcPct val="50000"/>
              </a:spcBef>
              <a:spcAft>
                <a:spcPct val="0"/>
              </a:spcAft>
              <a:defRPr/>
            </a:pPr>
            <a:r>
              <a:rPr lang="en-US" sz="2667" b="1" dirty="0">
                <a:solidFill>
                  <a:srgbClr val="000000"/>
                </a:solidFill>
                <a:latin typeface="Arial"/>
                <a:cs typeface="Arial" charset="0"/>
              </a:rPr>
              <a:t>1 Tim 1:15 	</a:t>
            </a:r>
            <a:r>
              <a:rPr lang="en-US" sz="2667" i="1" dirty="0">
                <a:solidFill>
                  <a:srgbClr val="000000"/>
                </a:solidFill>
                <a:latin typeface="Times New Roman" pitchFamily="18" charset="0"/>
                <a:cs typeface="Times New Roman" pitchFamily="18" charset="0"/>
              </a:rPr>
              <a:t>“ Chief of all Sinners ” </a:t>
            </a:r>
            <a:r>
              <a:rPr lang="en-US" sz="2667" b="1" dirty="0">
                <a:solidFill>
                  <a:srgbClr val="000000"/>
                </a:solidFill>
                <a:latin typeface="Arial"/>
                <a:cs typeface="Arial" charset="0"/>
              </a:rPr>
              <a:t>		AD 64</a:t>
            </a:r>
            <a:endParaRPr lang="en-US" sz="2667" b="1" dirty="0">
              <a:solidFill>
                <a:srgbClr val="000000"/>
              </a:solidFill>
              <a:latin typeface="Arial"/>
              <a:cs typeface="Arial"/>
            </a:endParaRPr>
          </a:p>
        </p:txBody>
      </p:sp>
      <p:sp>
        <p:nvSpPr>
          <p:cNvPr id="397320" name="Text Box 8"/>
          <p:cNvSpPr txBox="1">
            <a:spLocks noChangeArrowheads="1"/>
          </p:cNvSpPr>
          <p:nvPr/>
        </p:nvSpPr>
        <p:spPr bwMode="auto">
          <a:xfrm>
            <a:off x="609600" y="5359400"/>
            <a:ext cx="9956800" cy="1241237"/>
          </a:xfrm>
          <a:prstGeom prst="rect">
            <a:avLst/>
          </a:prstGeom>
          <a:noFill/>
          <a:ln w="9525">
            <a:solidFill>
              <a:schemeClr val="accent1"/>
            </a:solidFill>
            <a:miter lim="800000"/>
            <a:headEnd/>
            <a:tailEnd/>
          </a:ln>
          <a:effectLst/>
        </p:spPr>
        <p:txBody>
          <a:bodyPr>
            <a:spAutoFit/>
          </a:bodyPr>
          <a:lstStyle/>
          <a:p>
            <a:pPr defTabSz="1219170" fontAlgn="base">
              <a:spcBef>
                <a:spcPct val="50000"/>
              </a:spcBef>
              <a:spcAft>
                <a:spcPct val="0"/>
              </a:spcAft>
              <a:defRPr/>
            </a:pPr>
            <a:r>
              <a:rPr lang="en-US" sz="3733" b="1" dirty="0">
                <a:solidFill>
                  <a:srgbClr val="006666">
                    <a:lumMod val="75000"/>
                  </a:srgbClr>
                </a:solidFill>
                <a:latin typeface="Arial"/>
                <a:cs typeface="Arial"/>
              </a:rPr>
              <a:t>The closer Paul came to God,                                   he acknowledged himself as ‘nothing’</a:t>
            </a:r>
          </a:p>
        </p:txBody>
      </p:sp>
      <p:sp>
        <p:nvSpPr>
          <p:cNvPr id="397323" name="Rectangle 11"/>
          <p:cNvSpPr>
            <a:spLocks noChangeArrowheads="1"/>
          </p:cNvSpPr>
          <p:nvPr/>
        </p:nvSpPr>
        <p:spPr bwMode="auto">
          <a:xfrm>
            <a:off x="406401" y="304801"/>
            <a:ext cx="8839199" cy="1077218"/>
          </a:xfrm>
          <a:prstGeom prst="rect">
            <a:avLst/>
          </a:prstGeom>
          <a:noFill/>
          <a:ln w="9525">
            <a:noFill/>
            <a:miter lim="800000"/>
            <a:headEnd/>
            <a:tailEnd/>
          </a:ln>
          <a:effectLst/>
        </p:spPr>
        <p:txBody>
          <a:bodyPr wrap="square">
            <a:spAutoFit/>
          </a:bodyPr>
          <a:lstStyle/>
          <a:p>
            <a:pPr algn="ctr" defTabSz="1219170" fontAlgn="base">
              <a:spcBef>
                <a:spcPct val="50000"/>
              </a:spcBef>
              <a:spcAft>
                <a:spcPct val="0"/>
              </a:spcAft>
              <a:defRPr/>
            </a:pPr>
            <a:r>
              <a:rPr lang="en-US" sz="6400" dirty="0">
                <a:solidFill>
                  <a:srgbClr val="3366FF"/>
                </a:solidFill>
                <a:latin typeface="Arial Rounded MT Bold" pitchFamily="34" charset="0"/>
                <a:cs typeface="Arial"/>
              </a:rPr>
              <a:t>Paul’s life journey </a:t>
            </a:r>
          </a:p>
        </p:txBody>
      </p:sp>
      <p:pic>
        <p:nvPicPr>
          <p:cNvPr id="6" name="Picture 5" descr="Paul's life journey.jpg"/>
          <p:cNvPicPr>
            <a:picLocks noChangeAspect="1"/>
          </p:cNvPicPr>
          <p:nvPr/>
        </p:nvPicPr>
        <p:blipFill>
          <a:blip r:embed="rId3" cstate="print"/>
          <a:stretch>
            <a:fillRect/>
          </a:stretch>
        </p:blipFill>
        <p:spPr>
          <a:xfrm>
            <a:off x="9358923" y="-25400"/>
            <a:ext cx="2020277" cy="4470400"/>
          </a:xfrm>
          <a:prstGeom prst="rect">
            <a:avLst/>
          </a:prstGeom>
        </p:spPr>
      </p:pic>
    </p:spTree>
    <p:extLst>
      <p:ext uri="{BB962C8B-B14F-4D97-AF65-F5344CB8AC3E}">
        <p14:creationId xmlns:p14="http://schemas.microsoft.com/office/powerpoint/2010/main" val="279672114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resenting.jpg"/>
          <p:cNvPicPr>
            <a:picLocks noGrp="1" noChangeAspect="1"/>
          </p:cNvPicPr>
          <p:nvPr>
            <p:ph idx="1"/>
          </p:nvPr>
        </p:nvPicPr>
        <p:blipFill>
          <a:blip r:embed="rId2"/>
          <a:stretch>
            <a:fillRect/>
          </a:stretch>
        </p:blipFill>
        <p:spPr>
          <a:xfrm>
            <a:off x="5419666" y="483174"/>
            <a:ext cx="5857935" cy="6010335"/>
          </a:xfrm>
        </p:spPr>
      </p:pic>
      <p:sp>
        <p:nvSpPr>
          <p:cNvPr id="4" name="Text Placeholder 3"/>
          <p:cNvSpPr>
            <a:spLocks noGrp="1"/>
          </p:cNvSpPr>
          <p:nvPr>
            <p:ph type="body" sz="half" idx="2"/>
          </p:nvPr>
        </p:nvSpPr>
        <p:spPr>
          <a:xfrm>
            <a:off x="711521" y="1861995"/>
            <a:ext cx="4473223" cy="3143633"/>
          </a:xfrm>
        </p:spPr>
        <p:txBody>
          <a:bodyPr>
            <a:normAutofit/>
          </a:bodyPr>
          <a:lstStyle/>
          <a:p>
            <a:pPr algn="just"/>
            <a:r>
              <a:rPr lang="en-GB" sz="4000" dirty="0"/>
              <a:t>You are not just the messenger, but you are the message for the gospel</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 everyone who says to me, 'Lord, Lord,' will enter the Kingdom of heaven…  Matthew 7:21a | One Walk">
            <a:extLst>
              <a:ext uri="{FF2B5EF4-FFF2-40B4-BE49-F238E27FC236}">
                <a16:creationId xmlns:a16="http://schemas.microsoft.com/office/drawing/2014/main" id="{003CA6FF-6C80-EB54-6D78-CAABE4601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551" y="0"/>
            <a:ext cx="846878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1525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a:xfrm>
            <a:off x="304800" y="228600"/>
            <a:ext cx="10363200" cy="868363"/>
          </a:xfrm>
        </p:spPr>
        <p:txBody>
          <a:bodyPr/>
          <a:lstStyle/>
          <a:p>
            <a:pPr algn="l" eaLnBrk="1" hangingPunct="1">
              <a:defRPr/>
            </a:pPr>
            <a:r>
              <a:rPr lang="en-GB" sz="6400" dirty="0"/>
              <a:t>Outcome of the course</a:t>
            </a:r>
          </a:p>
        </p:txBody>
      </p:sp>
      <p:sp>
        <p:nvSpPr>
          <p:cNvPr id="10243" name="Text Box 3"/>
          <p:cNvSpPr txBox="1">
            <a:spLocks noChangeArrowheads="1"/>
          </p:cNvSpPr>
          <p:nvPr/>
        </p:nvSpPr>
        <p:spPr bwMode="auto">
          <a:xfrm>
            <a:off x="508000" y="1676402"/>
            <a:ext cx="9956800" cy="4223059"/>
          </a:xfrm>
          <a:prstGeom prst="rect">
            <a:avLst/>
          </a:prstGeom>
          <a:noFill/>
          <a:ln w="12700" algn="ctr">
            <a:noFill/>
            <a:miter lim="800000"/>
            <a:headEnd/>
            <a:tailEnd/>
          </a:ln>
        </p:spPr>
        <p:txBody>
          <a:bodyPr wrap="square" lIns="120651" tIns="59267" rIns="120651" bIns="59267">
            <a:spAutoFit/>
          </a:bodyPr>
          <a:lstStyle/>
          <a:p>
            <a:pPr algn="just" defTabSz="1219170" fontAlgn="base">
              <a:spcBef>
                <a:spcPct val="0"/>
              </a:spcBef>
              <a:spcAft>
                <a:spcPct val="0"/>
              </a:spcAft>
            </a:pPr>
            <a:r>
              <a:rPr lang="en-GB" sz="5333" i="1" dirty="0">
                <a:solidFill>
                  <a:srgbClr val="000000"/>
                </a:solidFill>
                <a:latin typeface="Times New Roman" pitchFamily="18" charset="0"/>
                <a:cs typeface="Times New Roman" pitchFamily="18" charset="0"/>
              </a:rPr>
              <a:t>Participants will be a leaders </a:t>
            </a:r>
          </a:p>
          <a:p>
            <a:pPr algn="just" defTabSz="1219170" fontAlgn="base">
              <a:spcBef>
                <a:spcPct val="0"/>
              </a:spcBef>
              <a:spcAft>
                <a:spcPct val="0"/>
              </a:spcAft>
            </a:pPr>
            <a:r>
              <a:rPr lang="en-GB" sz="5333" i="1" dirty="0">
                <a:solidFill>
                  <a:srgbClr val="000000"/>
                </a:solidFill>
                <a:latin typeface="Times New Roman" pitchFamily="18" charset="0"/>
                <a:cs typeface="Times New Roman" pitchFamily="18" charset="0"/>
              </a:rPr>
              <a:t>committed to live by Biblical values </a:t>
            </a:r>
          </a:p>
          <a:p>
            <a:pPr algn="just" defTabSz="1219170" fontAlgn="base">
              <a:spcBef>
                <a:spcPct val="0"/>
              </a:spcBef>
              <a:spcAft>
                <a:spcPct val="0"/>
              </a:spcAft>
            </a:pPr>
            <a:r>
              <a:rPr lang="en-GB" sz="5333" i="1" dirty="0">
                <a:solidFill>
                  <a:srgbClr val="000000"/>
                </a:solidFill>
                <a:latin typeface="Times New Roman" pitchFamily="18" charset="0"/>
                <a:cs typeface="Times New Roman" pitchFamily="18" charset="0"/>
              </a:rPr>
              <a:t>in all situations and thereby be effective witnesses for others to be led to Christ.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ctrTitle"/>
          </p:nvPr>
        </p:nvSpPr>
        <p:spPr>
          <a:xfrm>
            <a:off x="466833" y="1063900"/>
            <a:ext cx="10363200" cy="3048000"/>
          </a:xfrm>
        </p:spPr>
        <p:txBody>
          <a:bodyPr/>
          <a:lstStyle/>
          <a:p>
            <a:pPr eaLnBrk="1" hangingPunct="1">
              <a:defRPr/>
            </a:pPr>
            <a:r>
              <a:rPr lang="en-US" sz="6400" dirty="0"/>
              <a:t>Lesson – I</a:t>
            </a:r>
            <a:br>
              <a:rPr lang="en-US" sz="6400" dirty="0"/>
            </a:br>
            <a:r>
              <a:rPr lang="en-US" sz="6400" dirty="0">
                <a:solidFill>
                  <a:srgbClr val="000000"/>
                </a:solidFill>
              </a:rPr>
              <a:t>Integrity of the Leader for </a:t>
            </a:r>
            <a:r>
              <a:rPr lang="en-US" sz="6400" dirty="0" err="1">
                <a:solidFill>
                  <a:srgbClr val="000000"/>
                </a:solidFill>
              </a:rPr>
              <a:t>evangelising</a:t>
            </a:r>
            <a:endParaRPr lang="en-GB" sz="6400" dirty="0">
              <a:solidFill>
                <a:srgbClr val="000000"/>
              </a:solidFill>
            </a:endParaRPr>
          </a:p>
        </p:txBody>
      </p:sp>
      <p:sp>
        <p:nvSpPr>
          <p:cNvPr id="149507" name="Rectangle 3"/>
          <p:cNvSpPr>
            <a:spLocks noGrp="1" noChangeArrowheads="1"/>
          </p:cNvSpPr>
          <p:nvPr>
            <p:ph type="subTitle" idx="1"/>
          </p:nvPr>
        </p:nvSpPr>
        <p:spPr>
          <a:xfrm>
            <a:off x="1279633" y="4648200"/>
            <a:ext cx="8737600" cy="1524000"/>
          </a:xfrm>
        </p:spPr>
        <p:txBody>
          <a:bodyPr>
            <a:normAutofit fontScale="85000" lnSpcReduction="10000"/>
          </a:bodyPr>
          <a:lstStyle/>
          <a:p>
            <a:pPr eaLnBrk="1" hangingPunct="1">
              <a:defRPr/>
            </a:pPr>
            <a:r>
              <a:rPr lang="en-US" sz="5867" b="1" dirty="0">
                <a:solidFill>
                  <a:srgbClr val="FF0000"/>
                </a:solidFill>
              </a:rPr>
              <a:t>God’s mandate for Integrity in our lives for </a:t>
            </a:r>
            <a:r>
              <a:rPr lang="en-US" sz="5867" b="1" dirty="0" err="1">
                <a:solidFill>
                  <a:srgbClr val="FF0000"/>
                </a:solidFill>
              </a:rPr>
              <a:t>evangelising</a:t>
            </a:r>
            <a:endParaRPr lang="en-GB" sz="5867" b="1" dirty="0">
              <a:solidFill>
                <a:srgbClr val="FF0000"/>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134993" y="427481"/>
            <a:ext cx="4335780" cy="321242"/>
          </a:xfrm>
          <a:prstGeom prst="rect">
            <a:avLst/>
          </a:prstGeom>
        </p:spPr>
        <p:txBody>
          <a:bodyPr vert="horz" wrap="square" lIns="0" tIns="13335" rIns="0" bIns="0" rtlCol="0">
            <a:spAutoFit/>
          </a:bodyPr>
          <a:lstStyle/>
          <a:p>
            <a:pPr marL="12700" defTabSz="914377">
              <a:spcBef>
                <a:spcPts val="105"/>
              </a:spcBef>
              <a:defRPr/>
            </a:pPr>
            <a:r>
              <a:rPr sz="2000" b="1" kern="0" dirty="0">
                <a:solidFill>
                  <a:srgbClr val="FFC000"/>
                </a:solidFill>
                <a:latin typeface="Palatino Linotype"/>
                <a:cs typeface="Palatino Linotype"/>
              </a:rPr>
              <a:t>THE</a:t>
            </a:r>
            <a:r>
              <a:rPr sz="2000" b="1" kern="0" spc="-15" dirty="0">
                <a:solidFill>
                  <a:srgbClr val="FFC000"/>
                </a:solidFill>
                <a:latin typeface="Palatino Linotype"/>
                <a:cs typeface="Palatino Linotype"/>
              </a:rPr>
              <a:t> </a:t>
            </a:r>
            <a:r>
              <a:rPr sz="2000" b="1" kern="0" dirty="0">
                <a:solidFill>
                  <a:srgbClr val="FFC000"/>
                </a:solidFill>
                <a:latin typeface="Palatino Linotype"/>
                <a:cs typeface="Palatino Linotype"/>
              </a:rPr>
              <a:t>LONG</a:t>
            </a:r>
            <a:r>
              <a:rPr sz="2000" b="1" kern="0" spc="-31" dirty="0">
                <a:solidFill>
                  <a:srgbClr val="FFC000"/>
                </a:solidFill>
                <a:latin typeface="Palatino Linotype"/>
                <a:cs typeface="Palatino Linotype"/>
              </a:rPr>
              <a:t> </a:t>
            </a:r>
            <a:r>
              <a:rPr sz="2000" b="1" kern="0" dirty="0">
                <a:solidFill>
                  <a:srgbClr val="FFC000"/>
                </a:solidFill>
                <a:latin typeface="Palatino Linotype"/>
                <a:cs typeface="Palatino Linotype"/>
              </a:rPr>
              <a:t>ARC</a:t>
            </a:r>
            <a:r>
              <a:rPr sz="2000" b="1" kern="0" spc="-11" dirty="0">
                <a:solidFill>
                  <a:srgbClr val="FFC000"/>
                </a:solidFill>
                <a:latin typeface="Palatino Linotype"/>
                <a:cs typeface="Palatino Linotype"/>
              </a:rPr>
              <a:t> </a:t>
            </a:r>
            <a:r>
              <a:rPr sz="2000" b="1" kern="0" dirty="0">
                <a:solidFill>
                  <a:srgbClr val="FFC000"/>
                </a:solidFill>
                <a:latin typeface="Palatino Linotype"/>
                <a:cs typeface="Palatino Linotype"/>
              </a:rPr>
              <a:t>OF</a:t>
            </a:r>
            <a:r>
              <a:rPr sz="2000" b="1" kern="0" spc="-15" dirty="0">
                <a:solidFill>
                  <a:srgbClr val="FFC000"/>
                </a:solidFill>
                <a:latin typeface="Palatino Linotype"/>
                <a:cs typeface="Palatino Linotype"/>
              </a:rPr>
              <a:t> </a:t>
            </a:r>
            <a:r>
              <a:rPr sz="2000" b="1" kern="0" dirty="0">
                <a:solidFill>
                  <a:srgbClr val="FFC000"/>
                </a:solidFill>
                <a:latin typeface="Palatino Linotype"/>
                <a:cs typeface="Palatino Linotype"/>
              </a:rPr>
              <a:t>GOD’S</a:t>
            </a:r>
            <a:r>
              <a:rPr sz="2000" b="1" kern="0" spc="-35" dirty="0">
                <a:solidFill>
                  <a:srgbClr val="FFC000"/>
                </a:solidFill>
                <a:latin typeface="Palatino Linotype"/>
                <a:cs typeface="Palatino Linotype"/>
              </a:rPr>
              <a:t> </a:t>
            </a:r>
            <a:r>
              <a:rPr sz="2000" b="1" kern="0" spc="-11" dirty="0">
                <a:solidFill>
                  <a:srgbClr val="FFC000"/>
                </a:solidFill>
                <a:latin typeface="Palatino Linotype"/>
                <a:cs typeface="Palatino Linotype"/>
              </a:rPr>
              <a:t>STORY</a:t>
            </a:r>
            <a:endParaRPr sz="2000" kern="0">
              <a:solidFill>
                <a:sysClr val="windowText" lastClr="000000"/>
              </a:solidFill>
              <a:latin typeface="Palatino Linotype"/>
              <a:cs typeface="Palatino Linotype"/>
            </a:endParaRPr>
          </a:p>
        </p:txBody>
      </p:sp>
      <p:grpSp>
        <p:nvGrpSpPr>
          <p:cNvPr id="3" name="object 3"/>
          <p:cNvGrpSpPr/>
          <p:nvPr/>
        </p:nvGrpSpPr>
        <p:grpSpPr>
          <a:xfrm>
            <a:off x="1" y="4038600"/>
            <a:ext cx="1837689" cy="2819400"/>
            <a:chOff x="0" y="4038600"/>
            <a:chExt cx="1837689" cy="2819400"/>
          </a:xfrm>
        </p:grpSpPr>
        <p:sp>
          <p:nvSpPr>
            <p:cNvPr id="4" name="object 4"/>
            <p:cNvSpPr/>
            <p:nvPr/>
          </p:nvSpPr>
          <p:spPr>
            <a:xfrm>
              <a:off x="247650" y="6343650"/>
              <a:ext cx="133350" cy="514350"/>
            </a:xfrm>
            <a:custGeom>
              <a:avLst/>
              <a:gdLst/>
              <a:ahLst/>
              <a:cxnLst/>
              <a:rect l="l" t="t" r="r" b="b"/>
              <a:pathLst>
                <a:path w="133350" h="514350">
                  <a:moveTo>
                    <a:pt x="66675" y="0"/>
                  </a:moveTo>
                  <a:lnTo>
                    <a:pt x="0" y="66675"/>
                  </a:lnTo>
                  <a:lnTo>
                    <a:pt x="33337" y="66675"/>
                  </a:lnTo>
                  <a:lnTo>
                    <a:pt x="33337" y="514349"/>
                  </a:lnTo>
                  <a:lnTo>
                    <a:pt x="100012" y="514350"/>
                  </a:lnTo>
                  <a:lnTo>
                    <a:pt x="100012" y="66675"/>
                  </a:lnTo>
                  <a:lnTo>
                    <a:pt x="133350" y="66675"/>
                  </a:lnTo>
                  <a:lnTo>
                    <a:pt x="66675"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5" name="object 5"/>
            <p:cNvPicPr/>
            <p:nvPr/>
          </p:nvPicPr>
          <p:blipFill>
            <a:blip r:embed="rId2" cstate="print"/>
            <a:stretch>
              <a:fillRect/>
            </a:stretch>
          </p:blipFill>
          <p:spPr>
            <a:xfrm>
              <a:off x="0" y="5762244"/>
              <a:ext cx="1027938" cy="454914"/>
            </a:xfrm>
            <a:prstGeom prst="rect">
              <a:avLst/>
            </a:prstGeom>
          </p:spPr>
        </p:pic>
        <p:sp>
          <p:nvSpPr>
            <p:cNvPr id="6" name="object 6"/>
            <p:cNvSpPr/>
            <p:nvPr/>
          </p:nvSpPr>
          <p:spPr>
            <a:xfrm>
              <a:off x="718007" y="5643714"/>
              <a:ext cx="133350" cy="1214755"/>
            </a:xfrm>
            <a:custGeom>
              <a:avLst/>
              <a:gdLst/>
              <a:ahLst/>
              <a:cxnLst/>
              <a:rect l="l" t="t" r="r" b="b"/>
              <a:pathLst>
                <a:path w="133350" h="1214754">
                  <a:moveTo>
                    <a:pt x="66675" y="0"/>
                  </a:moveTo>
                  <a:lnTo>
                    <a:pt x="0" y="66675"/>
                  </a:lnTo>
                  <a:lnTo>
                    <a:pt x="33337" y="66675"/>
                  </a:lnTo>
                  <a:lnTo>
                    <a:pt x="33337" y="1214285"/>
                  </a:lnTo>
                  <a:lnTo>
                    <a:pt x="100012" y="1214285"/>
                  </a:lnTo>
                  <a:lnTo>
                    <a:pt x="100012" y="66675"/>
                  </a:lnTo>
                  <a:lnTo>
                    <a:pt x="133350" y="66675"/>
                  </a:lnTo>
                  <a:lnTo>
                    <a:pt x="66675"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7" name="object 7"/>
            <p:cNvPicPr/>
            <p:nvPr/>
          </p:nvPicPr>
          <p:blipFill>
            <a:blip r:embed="rId3" cstate="print"/>
            <a:stretch>
              <a:fillRect/>
            </a:stretch>
          </p:blipFill>
          <p:spPr>
            <a:xfrm>
              <a:off x="342900" y="4953000"/>
              <a:ext cx="646938" cy="454913"/>
            </a:xfrm>
            <a:prstGeom prst="rect">
              <a:avLst/>
            </a:prstGeom>
          </p:spPr>
        </p:pic>
        <p:sp>
          <p:nvSpPr>
            <p:cNvPr id="8" name="object 8"/>
            <p:cNvSpPr/>
            <p:nvPr/>
          </p:nvSpPr>
          <p:spPr>
            <a:xfrm>
              <a:off x="1269885" y="5268849"/>
              <a:ext cx="168910" cy="1589405"/>
            </a:xfrm>
            <a:custGeom>
              <a:avLst/>
              <a:gdLst/>
              <a:ahLst/>
              <a:cxnLst/>
              <a:rect l="l" t="t" r="r" b="b"/>
              <a:pathLst>
                <a:path w="168909" h="1589404">
                  <a:moveTo>
                    <a:pt x="84315" y="0"/>
                  </a:moveTo>
                  <a:lnTo>
                    <a:pt x="0" y="84328"/>
                  </a:lnTo>
                  <a:lnTo>
                    <a:pt x="42151" y="84328"/>
                  </a:lnTo>
                  <a:lnTo>
                    <a:pt x="42151" y="1589151"/>
                  </a:lnTo>
                  <a:lnTo>
                    <a:pt x="126479" y="1589151"/>
                  </a:lnTo>
                  <a:lnTo>
                    <a:pt x="126479" y="84328"/>
                  </a:lnTo>
                  <a:lnTo>
                    <a:pt x="168643" y="84328"/>
                  </a:lnTo>
                  <a:lnTo>
                    <a:pt x="84315"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9" name="object 9"/>
            <p:cNvPicPr/>
            <p:nvPr/>
          </p:nvPicPr>
          <p:blipFill>
            <a:blip r:embed="rId4" cstate="print"/>
            <a:stretch>
              <a:fillRect/>
            </a:stretch>
          </p:blipFill>
          <p:spPr>
            <a:xfrm>
              <a:off x="478536" y="4038600"/>
              <a:ext cx="1358645" cy="454913"/>
            </a:xfrm>
            <a:prstGeom prst="rect">
              <a:avLst/>
            </a:prstGeom>
          </p:spPr>
        </p:pic>
        <p:pic>
          <p:nvPicPr>
            <p:cNvPr id="10" name="object 10"/>
            <p:cNvPicPr/>
            <p:nvPr/>
          </p:nvPicPr>
          <p:blipFill>
            <a:blip r:embed="rId5" cstate="print"/>
            <a:stretch>
              <a:fillRect/>
            </a:stretch>
          </p:blipFill>
          <p:spPr>
            <a:xfrm>
              <a:off x="740663" y="4282440"/>
              <a:ext cx="832866" cy="454913"/>
            </a:xfrm>
            <a:prstGeom prst="rect">
              <a:avLst/>
            </a:prstGeom>
          </p:spPr>
        </p:pic>
        <p:pic>
          <p:nvPicPr>
            <p:cNvPr id="11" name="object 11"/>
            <p:cNvPicPr/>
            <p:nvPr/>
          </p:nvPicPr>
          <p:blipFill>
            <a:blip r:embed="rId6" cstate="print"/>
            <a:stretch>
              <a:fillRect/>
            </a:stretch>
          </p:blipFill>
          <p:spPr>
            <a:xfrm>
              <a:off x="0" y="6022848"/>
              <a:ext cx="745998" cy="454914"/>
            </a:xfrm>
            <a:prstGeom prst="rect">
              <a:avLst/>
            </a:prstGeom>
          </p:spPr>
        </p:pic>
        <p:pic>
          <p:nvPicPr>
            <p:cNvPr id="12" name="object 12"/>
            <p:cNvPicPr/>
            <p:nvPr/>
          </p:nvPicPr>
          <p:blipFill>
            <a:blip r:embed="rId7" cstate="print"/>
            <a:stretch>
              <a:fillRect/>
            </a:stretch>
          </p:blipFill>
          <p:spPr>
            <a:xfrm>
              <a:off x="473963" y="6022848"/>
              <a:ext cx="334530" cy="454914"/>
            </a:xfrm>
            <a:prstGeom prst="rect">
              <a:avLst/>
            </a:prstGeom>
          </p:spPr>
        </p:pic>
        <p:pic>
          <p:nvPicPr>
            <p:cNvPr id="13" name="object 13"/>
            <p:cNvPicPr/>
            <p:nvPr/>
          </p:nvPicPr>
          <p:blipFill>
            <a:blip r:embed="rId8" cstate="print"/>
            <a:stretch>
              <a:fillRect/>
            </a:stretch>
          </p:blipFill>
          <p:spPr>
            <a:xfrm>
              <a:off x="536448" y="6022848"/>
              <a:ext cx="374129" cy="454914"/>
            </a:xfrm>
            <a:prstGeom prst="rect">
              <a:avLst/>
            </a:prstGeom>
          </p:spPr>
        </p:pic>
      </p:grpSp>
      <p:sp>
        <p:nvSpPr>
          <p:cNvPr id="14" name="object 14"/>
          <p:cNvSpPr txBox="1"/>
          <p:nvPr/>
        </p:nvSpPr>
        <p:spPr>
          <a:xfrm>
            <a:off x="21133" y="5788253"/>
            <a:ext cx="876300" cy="535403"/>
          </a:xfrm>
          <a:prstGeom prst="rect">
            <a:avLst/>
          </a:prstGeom>
        </p:spPr>
        <p:txBody>
          <a:bodyPr vert="horz" wrap="square" lIns="0" tIns="29845" rIns="0" bIns="0" rtlCol="0">
            <a:spAutoFit/>
          </a:bodyPr>
          <a:lstStyle/>
          <a:p>
            <a:pPr marL="12700" defTabSz="914377">
              <a:spcBef>
                <a:spcPts val="235"/>
              </a:spcBef>
              <a:defRPr/>
            </a:pPr>
            <a:r>
              <a:rPr sz="1600" b="1" kern="0" spc="-20" dirty="0">
                <a:solidFill>
                  <a:srgbClr val="FFFFFF"/>
                </a:solidFill>
                <a:latin typeface="Calibri"/>
                <a:cs typeface="Calibri"/>
              </a:rPr>
              <a:t>CREATION</a:t>
            </a:r>
            <a:endParaRPr sz="1600" kern="0">
              <a:solidFill>
                <a:sysClr val="windowText" lastClr="000000"/>
              </a:solidFill>
              <a:latin typeface="Calibri"/>
              <a:cs typeface="Calibri"/>
            </a:endParaRPr>
          </a:p>
          <a:p>
            <a:pPr marL="90803" defTabSz="914377">
              <a:spcBef>
                <a:spcPts val="135"/>
              </a:spcBef>
              <a:defRPr/>
            </a:pPr>
            <a:r>
              <a:rPr sz="1600" b="1" kern="0" dirty="0">
                <a:solidFill>
                  <a:srgbClr val="FFFF00"/>
                </a:solidFill>
                <a:latin typeface="Calibri"/>
                <a:cs typeface="Calibri"/>
              </a:rPr>
              <a:t>Gen</a:t>
            </a:r>
            <a:r>
              <a:rPr sz="1600" b="1" kern="0" spc="-20" dirty="0">
                <a:solidFill>
                  <a:srgbClr val="FFFF00"/>
                </a:solidFill>
                <a:latin typeface="Calibri"/>
                <a:cs typeface="Calibri"/>
              </a:rPr>
              <a:t> </a:t>
            </a:r>
            <a:r>
              <a:rPr sz="1600" b="1" kern="0" spc="-11" dirty="0">
                <a:solidFill>
                  <a:srgbClr val="FFFF00"/>
                </a:solidFill>
                <a:latin typeface="Calibri"/>
                <a:cs typeface="Calibri"/>
              </a:rPr>
              <a:t>1-</a:t>
            </a:r>
            <a:r>
              <a:rPr sz="1600" b="1" kern="0" spc="-51" dirty="0">
                <a:solidFill>
                  <a:srgbClr val="FFFF00"/>
                </a:solidFill>
                <a:latin typeface="Calibri"/>
                <a:cs typeface="Calibri"/>
              </a:rPr>
              <a:t>2</a:t>
            </a:r>
            <a:endParaRPr sz="1600" kern="0">
              <a:solidFill>
                <a:sysClr val="windowText" lastClr="000000"/>
              </a:solidFill>
              <a:latin typeface="Calibri"/>
              <a:cs typeface="Calibri"/>
            </a:endParaRPr>
          </a:p>
        </p:txBody>
      </p:sp>
      <p:pic>
        <p:nvPicPr>
          <p:cNvPr id="15" name="object 15"/>
          <p:cNvPicPr/>
          <p:nvPr/>
        </p:nvPicPr>
        <p:blipFill>
          <a:blip r:embed="rId9" cstate="print"/>
          <a:stretch>
            <a:fillRect/>
          </a:stretch>
        </p:blipFill>
        <p:spPr>
          <a:xfrm>
            <a:off x="274320" y="5213605"/>
            <a:ext cx="761237" cy="454913"/>
          </a:xfrm>
          <a:prstGeom prst="rect">
            <a:avLst/>
          </a:prstGeom>
        </p:spPr>
      </p:pic>
      <p:sp>
        <p:nvSpPr>
          <p:cNvPr id="16" name="object 16"/>
          <p:cNvSpPr txBox="1"/>
          <p:nvPr/>
        </p:nvSpPr>
        <p:spPr>
          <a:xfrm>
            <a:off x="390246" y="4978299"/>
            <a:ext cx="515620" cy="535403"/>
          </a:xfrm>
          <a:prstGeom prst="rect">
            <a:avLst/>
          </a:prstGeom>
        </p:spPr>
        <p:txBody>
          <a:bodyPr vert="horz" wrap="square" lIns="0" tIns="29845" rIns="0" bIns="0" rtlCol="0">
            <a:spAutoFit/>
          </a:bodyPr>
          <a:lstStyle/>
          <a:p>
            <a:pPr marL="80643" defTabSz="914377">
              <a:spcBef>
                <a:spcPts val="235"/>
              </a:spcBef>
              <a:defRPr/>
            </a:pPr>
            <a:r>
              <a:rPr sz="1600" b="1" kern="0" spc="-20" dirty="0">
                <a:solidFill>
                  <a:srgbClr val="FFFFFF"/>
                </a:solidFill>
                <a:latin typeface="Calibri"/>
                <a:cs typeface="Calibri"/>
              </a:rPr>
              <a:t>FALL</a:t>
            </a:r>
            <a:endParaRPr sz="1600" kern="0">
              <a:solidFill>
                <a:sysClr val="windowText" lastClr="000000"/>
              </a:solidFill>
              <a:latin typeface="Calibri"/>
              <a:cs typeface="Calibri"/>
            </a:endParaRPr>
          </a:p>
          <a:p>
            <a:pPr marL="12700" defTabSz="914377">
              <a:spcBef>
                <a:spcPts val="135"/>
              </a:spcBef>
              <a:defRPr/>
            </a:pPr>
            <a:r>
              <a:rPr sz="1600" b="1" kern="0" dirty="0">
                <a:solidFill>
                  <a:srgbClr val="FFFF00"/>
                </a:solidFill>
                <a:latin typeface="Calibri"/>
                <a:cs typeface="Calibri"/>
              </a:rPr>
              <a:t>Gen</a:t>
            </a:r>
            <a:r>
              <a:rPr sz="1600" b="1" kern="0" spc="-25" dirty="0">
                <a:solidFill>
                  <a:srgbClr val="FFFF00"/>
                </a:solidFill>
                <a:latin typeface="Calibri"/>
                <a:cs typeface="Calibri"/>
              </a:rPr>
              <a:t> </a:t>
            </a:r>
            <a:r>
              <a:rPr sz="1600" b="1" kern="0" spc="-51" dirty="0">
                <a:solidFill>
                  <a:srgbClr val="FFFF00"/>
                </a:solidFill>
                <a:latin typeface="Calibri"/>
                <a:cs typeface="Calibri"/>
              </a:rPr>
              <a:t>3</a:t>
            </a:r>
            <a:endParaRPr sz="1600" kern="0">
              <a:solidFill>
                <a:sysClr val="windowText" lastClr="000000"/>
              </a:solidFill>
              <a:latin typeface="Calibri"/>
              <a:cs typeface="Calibri"/>
            </a:endParaRPr>
          </a:p>
        </p:txBody>
      </p:sp>
      <p:grpSp>
        <p:nvGrpSpPr>
          <p:cNvPr id="17" name="object 17"/>
          <p:cNvGrpSpPr/>
          <p:nvPr/>
        </p:nvGrpSpPr>
        <p:grpSpPr>
          <a:xfrm>
            <a:off x="583691" y="4616198"/>
            <a:ext cx="1084580" cy="455295"/>
            <a:chOff x="583691" y="4616196"/>
            <a:chExt cx="1084580" cy="455295"/>
          </a:xfrm>
        </p:grpSpPr>
        <p:pic>
          <p:nvPicPr>
            <p:cNvPr id="18" name="object 18"/>
            <p:cNvPicPr/>
            <p:nvPr/>
          </p:nvPicPr>
          <p:blipFill>
            <a:blip r:embed="rId10" cstate="print"/>
            <a:stretch>
              <a:fillRect/>
            </a:stretch>
          </p:blipFill>
          <p:spPr>
            <a:xfrm>
              <a:off x="583691" y="4616196"/>
              <a:ext cx="919733" cy="454913"/>
            </a:xfrm>
            <a:prstGeom prst="rect">
              <a:avLst/>
            </a:prstGeom>
          </p:spPr>
        </p:pic>
        <p:pic>
          <p:nvPicPr>
            <p:cNvPr id="19" name="object 19"/>
            <p:cNvPicPr/>
            <p:nvPr/>
          </p:nvPicPr>
          <p:blipFill>
            <a:blip r:embed="rId11" cstate="print"/>
            <a:stretch>
              <a:fillRect/>
            </a:stretch>
          </p:blipFill>
          <p:spPr>
            <a:xfrm>
              <a:off x="1231391" y="4616196"/>
              <a:ext cx="334530" cy="454913"/>
            </a:xfrm>
            <a:prstGeom prst="rect">
              <a:avLst/>
            </a:prstGeom>
          </p:spPr>
        </p:pic>
        <p:pic>
          <p:nvPicPr>
            <p:cNvPr id="20" name="object 20"/>
            <p:cNvPicPr/>
            <p:nvPr/>
          </p:nvPicPr>
          <p:blipFill>
            <a:blip r:embed="rId12" cstate="print"/>
            <a:stretch>
              <a:fillRect/>
            </a:stretch>
          </p:blipFill>
          <p:spPr>
            <a:xfrm>
              <a:off x="1293875" y="4616196"/>
              <a:ext cx="374129" cy="454913"/>
            </a:xfrm>
            <a:prstGeom prst="rect">
              <a:avLst/>
            </a:prstGeom>
          </p:spPr>
        </p:pic>
      </p:grpSp>
      <p:sp>
        <p:nvSpPr>
          <p:cNvPr id="21" name="object 21"/>
          <p:cNvSpPr txBox="1"/>
          <p:nvPr/>
        </p:nvSpPr>
        <p:spPr>
          <a:xfrm>
            <a:off x="698704" y="4659884"/>
            <a:ext cx="838835" cy="258404"/>
          </a:xfrm>
          <a:prstGeom prst="rect">
            <a:avLst/>
          </a:prstGeom>
        </p:spPr>
        <p:txBody>
          <a:bodyPr vert="horz" wrap="square" lIns="0" tIns="12065" rIns="0" bIns="0" rtlCol="0">
            <a:spAutoFit/>
          </a:bodyPr>
          <a:lstStyle/>
          <a:p>
            <a:pPr marL="12700" defTabSz="914377">
              <a:spcBef>
                <a:spcPts val="95"/>
              </a:spcBef>
              <a:defRPr/>
            </a:pPr>
            <a:r>
              <a:rPr sz="1600" b="1" kern="0" dirty="0">
                <a:solidFill>
                  <a:srgbClr val="FFFF00"/>
                </a:solidFill>
                <a:latin typeface="Calibri"/>
                <a:cs typeface="Calibri"/>
              </a:rPr>
              <a:t>Gen</a:t>
            </a:r>
            <a:r>
              <a:rPr sz="1600" b="1" kern="0" spc="-15" dirty="0">
                <a:solidFill>
                  <a:srgbClr val="FFFF00"/>
                </a:solidFill>
                <a:latin typeface="Calibri"/>
                <a:cs typeface="Calibri"/>
              </a:rPr>
              <a:t> </a:t>
            </a:r>
            <a:r>
              <a:rPr sz="1600" b="1" kern="0" spc="-11" dirty="0">
                <a:solidFill>
                  <a:srgbClr val="FFFF00"/>
                </a:solidFill>
                <a:latin typeface="Calibri"/>
                <a:cs typeface="Calibri"/>
              </a:rPr>
              <a:t>6:5-</a:t>
            </a:r>
            <a:r>
              <a:rPr sz="1600" b="1" kern="0" spc="-51" dirty="0">
                <a:solidFill>
                  <a:srgbClr val="FFFF00"/>
                </a:solidFill>
                <a:latin typeface="Calibri"/>
                <a:cs typeface="Calibri"/>
              </a:rPr>
              <a:t>7</a:t>
            </a:r>
            <a:endParaRPr sz="1600" kern="0">
              <a:solidFill>
                <a:sysClr val="windowText" lastClr="000000"/>
              </a:solidFill>
              <a:latin typeface="Calibri"/>
              <a:cs typeface="Calibri"/>
            </a:endParaRPr>
          </a:p>
        </p:txBody>
      </p:sp>
      <p:grpSp>
        <p:nvGrpSpPr>
          <p:cNvPr id="22" name="object 22"/>
          <p:cNvGrpSpPr/>
          <p:nvPr/>
        </p:nvGrpSpPr>
        <p:grpSpPr>
          <a:xfrm>
            <a:off x="998221" y="4860037"/>
            <a:ext cx="743585" cy="455295"/>
            <a:chOff x="998219" y="4860035"/>
            <a:chExt cx="743585" cy="455295"/>
          </a:xfrm>
        </p:grpSpPr>
        <p:pic>
          <p:nvPicPr>
            <p:cNvPr id="23" name="object 23"/>
            <p:cNvPicPr/>
            <p:nvPr/>
          </p:nvPicPr>
          <p:blipFill>
            <a:blip r:embed="rId13" cstate="print"/>
            <a:stretch>
              <a:fillRect/>
            </a:stretch>
          </p:blipFill>
          <p:spPr>
            <a:xfrm>
              <a:off x="998219" y="4860035"/>
              <a:ext cx="476262" cy="454913"/>
            </a:xfrm>
            <a:prstGeom prst="rect">
              <a:avLst/>
            </a:prstGeom>
          </p:spPr>
        </p:pic>
        <p:pic>
          <p:nvPicPr>
            <p:cNvPr id="24" name="object 24"/>
            <p:cNvPicPr/>
            <p:nvPr/>
          </p:nvPicPr>
          <p:blipFill>
            <a:blip r:embed="rId11" cstate="print"/>
            <a:stretch>
              <a:fillRect/>
            </a:stretch>
          </p:blipFill>
          <p:spPr>
            <a:xfrm>
              <a:off x="1202435" y="4860035"/>
              <a:ext cx="334530" cy="454913"/>
            </a:xfrm>
            <a:prstGeom prst="rect">
              <a:avLst/>
            </a:prstGeom>
          </p:spPr>
        </p:pic>
        <p:pic>
          <p:nvPicPr>
            <p:cNvPr id="25" name="object 25"/>
            <p:cNvPicPr/>
            <p:nvPr/>
          </p:nvPicPr>
          <p:blipFill>
            <a:blip r:embed="rId14" cstate="print"/>
            <a:stretch>
              <a:fillRect/>
            </a:stretch>
          </p:blipFill>
          <p:spPr>
            <a:xfrm>
              <a:off x="1264919" y="4860035"/>
              <a:ext cx="476262" cy="454913"/>
            </a:xfrm>
            <a:prstGeom prst="rect">
              <a:avLst/>
            </a:prstGeom>
          </p:spPr>
        </p:pic>
      </p:grpSp>
      <p:sp>
        <p:nvSpPr>
          <p:cNvPr id="26" name="object 26"/>
          <p:cNvSpPr txBox="1"/>
          <p:nvPr/>
        </p:nvSpPr>
        <p:spPr>
          <a:xfrm>
            <a:off x="1113231" y="4903724"/>
            <a:ext cx="496571" cy="258404"/>
          </a:xfrm>
          <a:prstGeom prst="rect">
            <a:avLst/>
          </a:prstGeom>
        </p:spPr>
        <p:txBody>
          <a:bodyPr vert="horz" wrap="square" lIns="0" tIns="12065" rIns="0" bIns="0" rtlCol="0">
            <a:spAutoFit/>
          </a:bodyPr>
          <a:lstStyle/>
          <a:p>
            <a:pPr marL="12700" defTabSz="914377">
              <a:spcBef>
                <a:spcPts val="95"/>
              </a:spcBef>
              <a:defRPr/>
            </a:pPr>
            <a:r>
              <a:rPr sz="1600" b="1" kern="0" spc="-11" dirty="0">
                <a:solidFill>
                  <a:srgbClr val="FFFF00"/>
                </a:solidFill>
                <a:latin typeface="Calibri"/>
                <a:cs typeface="Calibri"/>
              </a:rPr>
              <a:t>11-</a:t>
            </a:r>
            <a:r>
              <a:rPr sz="1600" b="1" kern="0" spc="-25" dirty="0">
                <a:solidFill>
                  <a:srgbClr val="FFFF00"/>
                </a:solidFill>
                <a:latin typeface="Calibri"/>
                <a:cs typeface="Calibri"/>
              </a:rPr>
              <a:t>12</a:t>
            </a:r>
            <a:endParaRPr sz="1600" kern="0">
              <a:solidFill>
                <a:sysClr val="windowText" lastClr="000000"/>
              </a:solidFill>
              <a:latin typeface="Calibri"/>
              <a:cs typeface="Calibri"/>
            </a:endParaRPr>
          </a:p>
        </p:txBody>
      </p:sp>
      <p:grpSp>
        <p:nvGrpSpPr>
          <p:cNvPr id="27" name="object 27"/>
          <p:cNvGrpSpPr/>
          <p:nvPr/>
        </p:nvGrpSpPr>
        <p:grpSpPr>
          <a:xfrm>
            <a:off x="1534667" y="3788665"/>
            <a:ext cx="849631" cy="3069591"/>
            <a:chOff x="1534667" y="3788664"/>
            <a:chExt cx="849630" cy="3069590"/>
          </a:xfrm>
        </p:grpSpPr>
        <p:sp>
          <p:nvSpPr>
            <p:cNvPr id="28" name="object 28"/>
            <p:cNvSpPr/>
            <p:nvPr/>
          </p:nvSpPr>
          <p:spPr>
            <a:xfrm>
              <a:off x="1879091" y="4934712"/>
              <a:ext cx="133350" cy="1923414"/>
            </a:xfrm>
            <a:custGeom>
              <a:avLst/>
              <a:gdLst/>
              <a:ahLst/>
              <a:cxnLst/>
              <a:rect l="l" t="t" r="r" b="b"/>
              <a:pathLst>
                <a:path w="133350" h="1923415">
                  <a:moveTo>
                    <a:pt x="66675" y="0"/>
                  </a:moveTo>
                  <a:lnTo>
                    <a:pt x="0" y="66675"/>
                  </a:lnTo>
                  <a:lnTo>
                    <a:pt x="33274" y="66675"/>
                  </a:lnTo>
                  <a:lnTo>
                    <a:pt x="33274" y="1923288"/>
                  </a:lnTo>
                  <a:lnTo>
                    <a:pt x="99949" y="1923288"/>
                  </a:lnTo>
                  <a:lnTo>
                    <a:pt x="99949" y="66675"/>
                  </a:lnTo>
                  <a:lnTo>
                    <a:pt x="133350" y="66675"/>
                  </a:lnTo>
                  <a:lnTo>
                    <a:pt x="66675"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29" name="object 29"/>
            <p:cNvPicPr/>
            <p:nvPr/>
          </p:nvPicPr>
          <p:blipFill>
            <a:blip r:embed="rId15" cstate="print"/>
            <a:stretch>
              <a:fillRect/>
            </a:stretch>
          </p:blipFill>
          <p:spPr>
            <a:xfrm>
              <a:off x="1534667" y="3788664"/>
              <a:ext cx="849630" cy="454913"/>
            </a:xfrm>
            <a:prstGeom prst="rect">
              <a:avLst/>
            </a:prstGeom>
          </p:spPr>
        </p:pic>
      </p:grpSp>
      <p:sp>
        <p:nvSpPr>
          <p:cNvPr id="30" name="object 30"/>
          <p:cNvSpPr txBox="1"/>
          <p:nvPr/>
        </p:nvSpPr>
        <p:spPr>
          <a:xfrm>
            <a:off x="1650874" y="3831083"/>
            <a:ext cx="602615" cy="258404"/>
          </a:xfrm>
          <a:prstGeom prst="rect">
            <a:avLst/>
          </a:prstGeom>
        </p:spPr>
        <p:txBody>
          <a:bodyPr vert="horz" wrap="square" lIns="0" tIns="12065" rIns="0" bIns="0" rtlCol="0">
            <a:spAutoFit/>
          </a:bodyPr>
          <a:lstStyle/>
          <a:p>
            <a:pPr marL="12700" defTabSz="914377">
              <a:spcBef>
                <a:spcPts val="95"/>
              </a:spcBef>
              <a:defRPr/>
            </a:pPr>
            <a:r>
              <a:rPr sz="1600" b="1" kern="0" spc="-11" dirty="0">
                <a:solidFill>
                  <a:srgbClr val="FFFFFF"/>
                </a:solidFill>
                <a:latin typeface="Calibri"/>
                <a:cs typeface="Calibri"/>
              </a:rPr>
              <a:t>FLOOD</a:t>
            </a:r>
            <a:endParaRPr sz="1600" kern="0">
              <a:solidFill>
                <a:sysClr val="windowText" lastClr="000000"/>
              </a:solidFill>
              <a:latin typeface="Calibri"/>
              <a:cs typeface="Calibri"/>
            </a:endParaRPr>
          </a:p>
        </p:txBody>
      </p:sp>
      <p:grpSp>
        <p:nvGrpSpPr>
          <p:cNvPr id="31" name="object 31"/>
          <p:cNvGrpSpPr/>
          <p:nvPr/>
        </p:nvGrpSpPr>
        <p:grpSpPr>
          <a:xfrm>
            <a:off x="1517903" y="4285490"/>
            <a:ext cx="1084580" cy="455295"/>
            <a:chOff x="1517903" y="4285488"/>
            <a:chExt cx="1084580" cy="455295"/>
          </a:xfrm>
        </p:grpSpPr>
        <p:pic>
          <p:nvPicPr>
            <p:cNvPr id="32" name="object 32"/>
            <p:cNvPicPr/>
            <p:nvPr/>
          </p:nvPicPr>
          <p:blipFill>
            <a:blip r:embed="rId16" cstate="print"/>
            <a:stretch>
              <a:fillRect/>
            </a:stretch>
          </p:blipFill>
          <p:spPr>
            <a:xfrm>
              <a:off x="1517903" y="4285488"/>
              <a:ext cx="1021841" cy="454913"/>
            </a:xfrm>
            <a:prstGeom prst="rect">
              <a:avLst/>
            </a:prstGeom>
          </p:spPr>
        </p:pic>
        <p:pic>
          <p:nvPicPr>
            <p:cNvPr id="33" name="object 33"/>
            <p:cNvPicPr/>
            <p:nvPr/>
          </p:nvPicPr>
          <p:blipFill>
            <a:blip r:embed="rId17" cstate="print"/>
            <a:stretch>
              <a:fillRect/>
            </a:stretch>
          </p:blipFill>
          <p:spPr>
            <a:xfrm>
              <a:off x="2267711" y="4285488"/>
              <a:ext cx="334530" cy="454913"/>
            </a:xfrm>
            <a:prstGeom prst="rect">
              <a:avLst/>
            </a:prstGeom>
          </p:spPr>
        </p:pic>
      </p:grpSp>
      <p:sp>
        <p:nvSpPr>
          <p:cNvPr id="34" name="object 34"/>
          <p:cNvSpPr txBox="1"/>
          <p:nvPr/>
        </p:nvSpPr>
        <p:spPr>
          <a:xfrm>
            <a:off x="593851" y="4081654"/>
            <a:ext cx="1877060" cy="504625"/>
          </a:xfrm>
          <a:prstGeom prst="rect">
            <a:avLst/>
          </a:prstGeom>
        </p:spPr>
        <p:txBody>
          <a:bodyPr vert="horz" wrap="square" lIns="0" tIns="12065" rIns="0" bIns="0" rtlCol="0">
            <a:spAutoFit/>
          </a:bodyPr>
          <a:lstStyle/>
          <a:p>
            <a:pPr marL="12700" defTabSz="914377">
              <a:spcBef>
                <a:spcPts val="95"/>
              </a:spcBef>
              <a:defRPr/>
            </a:pPr>
            <a:r>
              <a:rPr sz="1600" b="1" kern="0" dirty="0">
                <a:solidFill>
                  <a:srgbClr val="FFFFFF"/>
                </a:solidFill>
                <a:latin typeface="Calibri"/>
                <a:cs typeface="Calibri"/>
              </a:rPr>
              <a:t>THE</a:t>
            </a:r>
            <a:r>
              <a:rPr sz="1600" b="1" kern="0" spc="-5" dirty="0">
                <a:solidFill>
                  <a:srgbClr val="FFFFFF"/>
                </a:solidFill>
                <a:latin typeface="Calibri"/>
                <a:cs typeface="Calibri"/>
              </a:rPr>
              <a:t> </a:t>
            </a:r>
            <a:r>
              <a:rPr sz="1600" b="1" kern="0" spc="-11" dirty="0">
                <a:solidFill>
                  <a:srgbClr val="FFFFFF"/>
                </a:solidFill>
                <a:latin typeface="Calibri"/>
                <a:cs typeface="Calibri"/>
              </a:rPr>
              <a:t>SPREAD</a:t>
            </a:r>
            <a:endParaRPr sz="1600" kern="0">
              <a:solidFill>
                <a:sysClr val="windowText" lastClr="000000"/>
              </a:solidFill>
              <a:latin typeface="Calibri"/>
              <a:cs typeface="Calibri"/>
            </a:endParaRPr>
          </a:p>
          <a:p>
            <a:pPr marL="274313" defTabSz="914377">
              <a:spcBef>
                <a:spcPts val="20"/>
              </a:spcBef>
              <a:tabLst>
                <a:tab pos="1051534" algn="l"/>
              </a:tabLst>
              <a:defRPr/>
            </a:pPr>
            <a:r>
              <a:rPr sz="1600" b="1" kern="0" dirty="0">
                <a:solidFill>
                  <a:srgbClr val="FFFFFF"/>
                </a:solidFill>
                <a:latin typeface="Calibri"/>
                <a:cs typeface="Calibri"/>
              </a:rPr>
              <a:t>OF</a:t>
            </a:r>
            <a:r>
              <a:rPr sz="1600" b="1" kern="0" spc="-15" dirty="0">
                <a:solidFill>
                  <a:srgbClr val="FFFFFF"/>
                </a:solidFill>
                <a:latin typeface="Calibri"/>
                <a:cs typeface="Calibri"/>
              </a:rPr>
              <a:t> </a:t>
            </a:r>
            <a:r>
              <a:rPr sz="1600" b="1" kern="0" spc="-25" dirty="0">
                <a:solidFill>
                  <a:srgbClr val="FFFFFF"/>
                </a:solidFill>
                <a:latin typeface="Calibri"/>
                <a:cs typeface="Calibri"/>
              </a:rPr>
              <a:t>SIN</a:t>
            </a:r>
            <a:r>
              <a:rPr sz="1600" b="1" kern="0" dirty="0">
                <a:solidFill>
                  <a:srgbClr val="FFFFFF"/>
                </a:solidFill>
                <a:latin typeface="Calibri"/>
                <a:cs typeface="Calibri"/>
              </a:rPr>
              <a:t>	</a:t>
            </a:r>
            <a:r>
              <a:rPr sz="1600" b="1" kern="0" dirty="0">
                <a:solidFill>
                  <a:srgbClr val="FFFF00"/>
                </a:solidFill>
                <a:latin typeface="Calibri"/>
                <a:cs typeface="Calibri"/>
              </a:rPr>
              <a:t>Gen</a:t>
            </a:r>
            <a:r>
              <a:rPr sz="1600" b="1" kern="0" spc="-25" dirty="0">
                <a:solidFill>
                  <a:srgbClr val="FFFF00"/>
                </a:solidFill>
                <a:latin typeface="Calibri"/>
                <a:cs typeface="Calibri"/>
              </a:rPr>
              <a:t> </a:t>
            </a:r>
            <a:r>
              <a:rPr sz="1600" b="1" kern="0" spc="-11" dirty="0">
                <a:solidFill>
                  <a:srgbClr val="FFFF00"/>
                </a:solidFill>
                <a:latin typeface="Calibri"/>
                <a:cs typeface="Calibri"/>
              </a:rPr>
              <a:t>6:13-</a:t>
            </a:r>
            <a:endParaRPr sz="1600" kern="0">
              <a:solidFill>
                <a:sysClr val="windowText" lastClr="000000"/>
              </a:solidFill>
              <a:latin typeface="Calibri"/>
              <a:cs typeface="Calibri"/>
            </a:endParaRPr>
          </a:p>
        </p:txBody>
      </p:sp>
      <p:pic>
        <p:nvPicPr>
          <p:cNvPr id="35" name="object 35"/>
          <p:cNvPicPr/>
          <p:nvPr/>
        </p:nvPicPr>
        <p:blipFill>
          <a:blip r:embed="rId18" cstate="print"/>
          <a:stretch>
            <a:fillRect/>
          </a:stretch>
        </p:blipFill>
        <p:spPr>
          <a:xfrm>
            <a:off x="1517903" y="4529329"/>
            <a:ext cx="846583" cy="454913"/>
          </a:xfrm>
          <a:prstGeom prst="rect">
            <a:avLst/>
          </a:prstGeom>
        </p:spPr>
      </p:pic>
      <p:sp>
        <p:nvSpPr>
          <p:cNvPr id="36" name="object 36"/>
          <p:cNvSpPr txBox="1"/>
          <p:nvPr/>
        </p:nvSpPr>
        <p:spPr>
          <a:xfrm>
            <a:off x="1632966" y="4571747"/>
            <a:ext cx="600711" cy="258404"/>
          </a:xfrm>
          <a:prstGeom prst="rect">
            <a:avLst/>
          </a:prstGeom>
        </p:spPr>
        <p:txBody>
          <a:bodyPr vert="horz" wrap="square" lIns="0" tIns="12065" rIns="0" bIns="0" rtlCol="0">
            <a:spAutoFit/>
          </a:bodyPr>
          <a:lstStyle/>
          <a:p>
            <a:pPr marL="12700" defTabSz="914377">
              <a:spcBef>
                <a:spcPts val="95"/>
              </a:spcBef>
              <a:defRPr/>
            </a:pPr>
            <a:r>
              <a:rPr sz="1600" b="1" kern="0" dirty="0">
                <a:solidFill>
                  <a:srgbClr val="FFFF00"/>
                </a:solidFill>
                <a:latin typeface="Calibri"/>
                <a:cs typeface="Calibri"/>
              </a:rPr>
              <a:t>Chap</a:t>
            </a:r>
            <a:r>
              <a:rPr sz="1600" b="1" kern="0" spc="-25" dirty="0">
                <a:solidFill>
                  <a:srgbClr val="FFFF00"/>
                </a:solidFill>
                <a:latin typeface="Calibri"/>
                <a:cs typeface="Calibri"/>
              </a:rPr>
              <a:t> </a:t>
            </a:r>
            <a:r>
              <a:rPr sz="1600" b="1" kern="0" spc="-51" dirty="0">
                <a:solidFill>
                  <a:srgbClr val="FFFF00"/>
                </a:solidFill>
                <a:latin typeface="Calibri"/>
                <a:cs typeface="Calibri"/>
              </a:rPr>
              <a:t>9</a:t>
            </a:r>
            <a:endParaRPr sz="1600" kern="0">
              <a:solidFill>
                <a:sysClr val="windowText" lastClr="000000"/>
              </a:solidFill>
              <a:latin typeface="Calibri"/>
              <a:cs typeface="Calibri"/>
            </a:endParaRPr>
          </a:p>
        </p:txBody>
      </p:sp>
      <p:grpSp>
        <p:nvGrpSpPr>
          <p:cNvPr id="37" name="object 37"/>
          <p:cNvGrpSpPr/>
          <p:nvPr/>
        </p:nvGrpSpPr>
        <p:grpSpPr>
          <a:xfrm>
            <a:off x="1810513" y="2511553"/>
            <a:ext cx="1186815" cy="4346575"/>
            <a:chOff x="1810511" y="2511551"/>
            <a:chExt cx="1186815" cy="4346575"/>
          </a:xfrm>
        </p:grpSpPr>
        <p:sp>
          <p:nvSpPr>
            <p:cNvPr id="38" name="object 38"/>
            <p:cNvSpPr/>
            <p:nvPr/>
          </p:nvSpPr>
          <p:spPr>
            <a:xfrm>
              <a:off x="2508630" y="4693792"/>
              <a:ext cx="133350" cy="2164715"/>
            </a:xfrm>
            <a:custGeom>
              <a:avLst/>
              <a:gdLst/>
              <a:ahLst/>
              <a:cxnLst/>
              <a:rect l="l" t="t" r="r" b="b"/>
              <a:pathLst>
                <a:path w="133350" h="2164715">
                  <a:moveTo>
                    <a:pt x="66675" y="0"/>
                  </a:moveTo>
                  <a:lnTo>
                    <a:pt x="0" y="66674"/>
                  </a:lnTo>
                  <a:lnTo>
                    <a:pt x="33274" y="66674"/>
                  </a:lnTo>
                  <a:lnTo>
                    <a:pt x="33274" y="2164206"/>
                  </a:lnTo>
                  <a:lnTo>
                    <a:pt x="99949" y="2164207"/>
                  </a:lnTo>
                  <a:lnTo>
                    <a:pt x="99949" y="66674"/>
                  </a:lnTo>
                  <a:lnTo>
                    <a:pt x="133350" y="66674"/>
                  </a:lnTo>
                  <a:lnTo>
                    <a:pt x="66675"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39" name="object 39"/>
            <p:cNvPicPr/>
            <p:nvPr/>
          </p:nvPicPr>
          <p:blipFill>
            <a:blip r:embed="rId19" cstate="print"/>
            <a:stretch>
              <a:fillRect/>
            </a:stretch>
          </p:blipFill>
          <p:spPr>
            <a:xfrm>
              <a:off x="1879091" y="2511551"/>
              <a:ext cx="898397" cy="454913"/>
            </a:xfrm>
            <a:prstGeom prst="rect">
              <a:avLst/>
            </a:prstGeom>
          </p:spPr>
        </p:pic>
        <p:pic>
          <p:nvPicPr>
            <p:cNvPr id="40" name="object 40"/>
            <p:cNvPicPr/>
            <p:nvPr/>
          </p:nvPicPr>
          <p:blipFill>
            <a:blip r:embed="rId20" cstate="print"/>
            <a:stretch>
              <a:fillRect/>
            </a:stretch>
          </p:blipFill>
          <p:spPr>
            <a:xfrm>
              <a:off x="2077211" y="2755391"/>
              <a:ext cx="502145" cy="454913"/>
            </a:xfrm>
            <a:prstGeom prst="rect">
              <a:avLst/>
            </a:prstGeom>
          </p:spPr>
        </p:pic>
        <p:pic>
          <p:nvPicPr>
            <p:cNvPr id="41" name="object 41"/>
            <p:cNvPicPr/>
            <p:nvPr/>
          </p:nvPicPr>
          <p:blipFill>
            <a:blip r:embed="rId21" cstate="print"/>
            <a:stretch>
              <a:fillRect/>
            </a:stretch>
          </p:blipFill>
          <p:spPr>
            <a:xfrm>
              <a:off x="1924811" y="2999231"/>
              <a:ext cx="806957" cy="454913"/>
            </a:xfrm>
            <a:prstGeom prst="rect">
              <a:avLst/>
            </a:prstGeom>
          </p:spPr>
        </p:pic>
        <p:pic>
          <p:nvPicPr>
            <p:cNvPr id="42" name="object 42"/>
            <p:cNvPicPr/>
            <p:nvPr/>
          </p:nvPicPr>
          <p:blipFill>
            <a:blip r:embed="rId22" cstate="print"/>
            <a:stretch>
              <a:fillRect/>
            </a:stretch>
          </p:blipFill>
          <p:spPr>
            <a:xfrm>
              <a:off x="1810511" y="3233927"/>
              <a:ext cx="1021841" cy="454914"/>
            </a:xfrm>
            <a:prstGeom prst="rect">
              <a:avLst/>
            </a:prstGeom>
          </p:spPr>
        </p:pic>
        <p:pic>
          <p:nvPicPr>
            <p:cNvPr id="43" name="object 43"/>
            <p:cNvPicPr/>
            <p:nvPr/>
          </p:nvPicPr>
          <p:blipFill>
            <a:blip r:embed="rId23" cstate="print"/>
            <a:stretch>
              <a:fillRect/>
            </a:stretch>
          </p:blipFill>
          <p:spPr>
            <a:xfrm>
              <a:off x="2560319" y="3233927"/>
              <a:ext cx="334530" cy="454914"/>
            </a:xfrm>
            <a:prstGeom prst="rect">
              <a:avLst/>
            </a:prstGeom>
          </p:spPr>
        </p:pic>
        <p:pic>
          <p:nvPicPr>
            <p:cNvPr id="44" name="object 44"/>
            <p:cNvPicPr/>
            <p:nvPr/>
          </p:nvPicPr>
          <p:blipFill>
            <a:blip r:embed="rId24" cstate="print"/>
            <a:stretch>
              <a:fillRect/>
            </a:stretch>
          </p:blipFill>
          <p:spPr>
            <a:xfrm>
              <a:off x="2622803" y="3233927"/>
              <a:ext cx="374129" cy="454914"/>
            </a:xfrm>
            <a:prstGeom prst="rect">
              <a:avLst/>
            </a:prstGeom>
          </p:spPr>
        </p:pic>
      </p:grpSp>
      <p:sp>
        <p:nvSpPr>
          <p:cNvPr id="45" name="object 45"/>
          <p:cNvSpPr txBox="1"/>
          <p:nvPr/>
        </p:nvSpPr>
        <p:spPr>
          <a:xfrm>
            <a:off x="1926717" y="2553462"/>
            <a:ext cx="940435" cy="994503"/>
          </a:xfrm>
          <a:prstGeom prst="rect">
            <a:avLst/>
          </a:prstGeom>
        </p:spPr>
        <p:txBody>
          <a:bodyPr vert="horz" wrap="square" lIns="0" tIns="12065" rIns="0" bIns="0" rtlCol="0">
            <a:spAutoFit/>
          </a:bodyPr>
          <a:lstStyle/>
          <a:p>
            <a:pPr marL="80009" marR="226689" algn="ctr" defTabSz="914377">
              <a:spcBef>
                <a:spcPts val="95"/>
              </a:spcBef>
              <a:defRPr/>
            </a:pPr>
            <a:r>
              <a:rPr sz="1600" b="1" kern="0" spc="-31" dirty="0">
                <a:solidFill>
                  <a:srgbClr val="FFFFFF"/>
                </a:solidFill>
                <a:latin typeface="Calibri"/>
                <a:cs typeface="Calibri"/>
              </a:rPr>
              <a:t>TOWER </a:t>
            </a:r>
            <a:r>
              <a:rPr sz="1600" b="1" kern="0" spc="-25" dirty="0">
                <a:solidFill>
                  <a:srgbClr val="FFFFFF"/>
                </a:solidFill>
                <a:latin typeface="Calibri"/>
                <a:cs typeface="Calibri"/>
              </a:rPr>
              <a:t>OF </a:t>
            </a:r>
            <a:r>
              <a:rPr sz="1600" b="1" kern="0" spc="-11" dirty="0">
                <a:solidFill>
                  <a:srgbClr val="FFFFFF"/>
                </a:solidFill>
                <a:latin typeface="Calibri"/>
                <a:cs typeface="Calibri"/>
              </a:rPr>
              <a:t>BABEL</a:t>
            </a:r>
            <a:endParaRPr sz="1600" kern="0">
              <a:solidFill>
                <a:sysClr val="windowText" lastClr="000000"/>
              </a:solidFill>
              <a:latin typeface="Calibri"/>
              <a:cs typeface="Calibri"/>
            </a:endParaRPr>
          </a:p>
          <a:p>
            <a:pPr marL="12700" defTabSz="914377">
              <a:lnSpc>
                <a:spcPts val="1855"/>
              </a:lnSpc>
              <a:defRPr/>
            </a:pPr>
            <a:r>
              <a:rPr sz="1600" b="1" kern="0" dirty="0">
                <a:solidFill>
                  <a:srgbClr val="FFFF00"/>
                </a:solidFill>
                <a:latin typeface="Calibri"/>
                <a:cs typeface="Calibri"/>
              </a:rPr>
              <a:t>Gen</a:t>
            </a:r>
            <a:r>
              <a:rPr sz="1600" b="1" kern="0" spc="-20" dirty="0">
                <a:solidFill>
                  <a:srgbClr val="FFFF00"/>
                </a:solidFill>
                <a:latin typeface="Calibri"/>
                <a:cs typeface="Calibri"/>
              </a:rPr>
              <a:t> </a:t>
            </a:r>
            <a:r>
              <a:rPr sz="1600" b="1" kern="0" spc="-11" dirty="0">
                <a:solidFill>
                  <a:srgbClr val="FFFF00"/>
                </a:solidFill>
                <a:latin typeface="Calibri"/>
                <a:cs typeface="Calibri"/>
              </a:rPr>
              <a:t>11:1-</a:t>
            </a:r>
            <a:r>
              <a:rPr sz="1600" b="1" kern="0" spc="-51" dirty="0">
                <a:solidFill>
                  <a:srgbClr val="FFFF00"/>
                </a:solidFill>
                <a:latin typeface="Calibri"/>
                <a:cs typeface="Calibri"/>
              </a:rPr>
              <a:t>9</a:t>
            </a:r>
            <a:endParaRPr sz="1600" kern="0">
              <a:solidFill>
                <a:sysClr val="windowText" lastClr="000000"/>
              </a:solidFill>
              <a:latin typeface="Calibri"/>
              <a:cs typeface="Calibri"/>
            </a:endParaRPr>
          </a:p>
        </p:txBody>
      </p:sp>
      <p:grpSp>
        <p:nvGrpSpPr>
          <p:cNvPr id="46" name="object 46"/>
          <p:cNvGrpSpPr/>
          <p:nvPr/>
        </p:nvGrpSpPr>
        <p:grpSpPr>
          <a:xfrm>
            <a:off x="3185161" y="2186941"/>
            <a:ext cx="768985" cy="699135"/>
            <a:chOff x="3185160" y="2186939"/>
            <a:chExt cx="768985" cy="699135"/>
          </a:xfrm>
        </p:grpSpPr>
        <p:pic>
          <p:nvPicPr>
            <p:cNvPr id="47" name="object 47"/>
            <p:cNvPicPr/>
            <p:nvPr/>
          </p:nvPicPr>
          <p:blipFill>
            <a:blip r:embed="rId25" cstate="print"/>
            <a:stretch>
              <a:fillRect/>
            </a:stretch>
          </p:blipFill>
          <p:spPr>
            <a:xfrm>
              <a:off x="3212592" y="2186939"/>
              <a:ext cx="715518" cy="454913"/>
            </a:xfrm>
            <a:prstGeom prst="rect">
              <a:avLst/>
            </a:prstGeom>
          </p:spPr>
        </p:pic>
        <p:pic>
          <p:nvPicPr>
            <p:cNvPr id="48" name="object 48"/>
            <p:cNvPicPr/>
            <p:nvPr/>
          </p:nvPicPr>
          <p:blipFill>
            <a:blip r:embed="rId26" cstate="print"/>
            <a:stretch>
              <a:fillRect/>
            </a:stretch>
          </p:blipFill>
          <p:spPr>
            <a:xfrm>
              <a:off x="3185160" y="2430779"/>
              <a:ext cx="768858" cy="454913"/>
            </a:xfrm>
            <a:prstGeom prst="rect">
              <a:avLst/>
            </a:prstGeom>
          </p:spPr>
        </p:pic>
      </p:grpSp>
      <p:sp>
        <p:nvSpPr>
          <p:cNvPr id="49" name="object 49"/>
          <p:cNvSpPr txBox="1"/>
          <p:nvPr/>
        </p:nvSpPr>
        <p:spPr>
          <a:xfrm>
            <a:off x="3300222" y="2228849"/>
            <a:ext cx="522605" cy="504625"/>
          </a:xfrm>
          <a:prstGeom prst="rect">
            <a:avLst/>
          </a:prstGeom>
        </p:spPr>
        <p:txBody>
          <a:bodyPr vert="horz" wrap="square" lIns="0" tIns="12065" rIns="0" bIns="0" rtlCol="0">
            <a:spAutoFit/>
          </a:bodyPr>
          <a:lstStyle/>
          <a:p>
            <a:pPr marL="12700" marR="5080" indent="27305" defTabSz="914377">
              <a:spcBef>
                <a:spcPts val="95"/>
              </a:spcBef>
              <a:defRPr/>
            </a:pPr>
            <a:r>
              <a:rPr sz="1600" b="1" kern="0" spc="-25" dirty="0">
                <a:solidFill>
                  <a:srgbClr val="FFFFFF"/>
                </a:solidFill>
                <a:latin typeface="Calibri"/>
                <a:cs typeface="Calibri"/>
              </a:rPr>
              <a:t>GOD </a:t>
            </a:r>
            <a:r>
              <a:rPr sz="1600" b="1" kern="0" spc="-20" dirty="0">
                <a:solidFill>
                  <a:srgbClr val="FFFFFF"/>
                </a:solidFill>
                <a:latin typeface="Calibri"/>
                <a:cs typeface="Calibri"/>
              </a:rPr>
              <a:t>CALLS</a:t>
            </a:r>
            <a:endParaRPr sz="1600" kern="0">
              <a:solidFill>
                <a:sysClr val="windowText" lastClr="000000"/>
              </a:solidFill>
              <a:latin typeface="Calibri"/>
              <a:cs typeface="Calibri"/>
            </a:endParaRPr>
          </a:p>
        </p:txBody>
      </p:sp>
      <p:pic>
        <p:nvPicPr>
          <p:cNvPr id="50" name="object 50"/>
          <p:cNvPicPr/>
          <p:nvPr/>
        </p:nvPicPr>
        <p:blipFill>
          <a:blip r:embed="rId27" cstate="print"/>
          <a:stretch>
            <a:fillRect/>
          </a:stretch>
        </p:blipFill>
        <p:spPr>
          <a:xfrm>
            <a:off x="2982467" y="2674621"/>
            <a:ext cx="1175767" cy="454913"/>
          </a:xfrm>
          <a:prstGeom prst="rect">
            <a:avLst/>
          </a:prstGeom>
        </p:spPr>
      </p:pic>
      <p:sp>
        <p:nvSpPr>
          <p:cNvPr id="51" name="object 51"/>
          <p:cNvSpPr txBox="1"/>
          <p:nvPr/>
        </p:nvSpPr>
        <p:spPr>
          <a:xfrm>
            <a:off x="3097529" y="2716226"/>
            <a:ext cx="929640" cy="258404"/>
          </a:xfrm>
          <a:prstGeom prst="rect">
            <a:avLst/>
          </a:prstGeom>
        </p:spPr>
        <p:txBody>
          <a:bodyPr vert="horz" wrap="square" lIns="0" tIns="12065" rIns="0" bIns="0" rtlCol="0">
            <a:spAutoFit/>
          </a:bodyPr>
          <a:lstStyle/>
          <a:p>
            <a:pPr marL="12700" defTabSz="914377">
              <a:spcBef>
                <a:spcPts val="95"/>
              </a:spcBef>
              <a:defRPr/>
            </a:pPr>
            <a:r>
              <a:rPr sz="1600" b="1" kern="0" spc="-11" dirty="0">
                <a:solidFill>
                  <a:srgbClr val="FFFFFF"/>
                </a:solidFill>
                <a:latin typeface="Calibri"/>
                <a:cs typeface="Calibri"/>
              </a:rPr>
              <a:t>ABRAHAM</a:t>
            </a:r>
            <a:endParaRPr sz="1600" kern="0">
              <a:solidFill>
                <a:sysClr val="windowText" lastClr="000000"/>
              </a:solidFill>
              <a:latin typeface="Calibri"/>
              <a:cs typeface="Calibri"/>
            </a:endParaRPr>
          </a:p>
        </p:txBody>
      </p:sp>
      <p:grpSp>
        <p:nvGrpSpPr>
          <p:cNvPr id="52" name="object 52"/>
          <p:cNvGrpSpPr/>
          <p:nvPr/>
        </p:nvGrpSpPr>
        <p:grpSpPr>
          <a:xfrm>
            <a:off x="2955035" y="1578864"/>
            <a:ext cx="3171191" cy="4272915"/>
            <a:chOff x="2955035" y="1578863"/>
            <a:chExt cx="3171190" cy="4272915"/>
          </a:xfrm>
        </p:grpSpPr>
        <p:sp>
          <p:nvSpPr>
            <p:cNvPr id="53" name="object 53"/>
            <p:cNvSpPr/>
            <p:nvPr/>
          </p:nvSpPr>
          <p:spPr>
            <a:xfrm>
              <a:off x="3473068" y="4693793"/>
              <a:ext cx="133350" cy="1151890"/>
            </a:xfrm>
            <a:custGeom>
              <a:avLst/>
              <a:gdLst/>
              <a:ahLst/>
              <a:cxnLst/>
              <a:rect l="l" t="t" r="r" b="b"/>
              <a:pathLst>
                <a:path w="133350" h="1151889">
                  <a:moveTo>
                    <a:pt x="110616" y="0"/>
                  </a:moveTo>
                  <a:lnTo>
                    <a:pt x="22605" y="0"/>
                  </a:lnTo>
                  <a:lnTo>
                    <a:pt x="22605" y="1084986"/>
                  </a:lnTo>
                  <a:lnTo>
                    <a:pt x="0" y="1084986"/>
                  </a:lnTo>
                  <a:lnTo>
                    <a:pt x="66675" y="1151572"/>
                  </a:lnTo>
                  <a:lnTo>
                    <a:pt x="133222" y="1084986"/>
                  </a:lnTo>
                  <a:lnTo>
                    <a:pt x="110616" y="1084986"/>
                  </a:lnTo>
                  <a:lnTo>
                    <a:pt x="110616"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54" name="object 54"/>
            <p:cNvSpPr/>
            <p:nvPr/>
          </p:nvSpPr>
          <p:spPr>
            <a:xfrm>
              <a:off x="3473068" y="4693793"/>
              <a:ext cx="133350" cy="1151890"/>
            </a:xfrm>
            <a:custGeom>
              <a:avLst/>
              <a:gdLst/>
              <a:ahLst/>
              <a:cxnLst/>
              <a:rect l="l" t="t" r="r" b="b"/>
              <a:pathLst>
                <a:path w="133350" h="1151889">
                  <a:moveTo>
                    <a:pt x="0" y="1084986"/>
                  </a:moveTo>
                  <a:lnTo>
                    <a:pt x="22605" y="1084986"/>
                  </a:lnTo>
                  <a:lnTo>
                    <a:pt x="22605" y="0"/>
                  </a:lnTo>
                  <a:lnTo>
                    <a:pt x="110616" y="0"/>
                  </a:lnTo>
                  <a:lnTo>
                    <a:pt x="110616" y="1084986"/>
                  </a:lnTo>
                  <a:lnTo>
                    <a:pt x="133222" y="1084986"/>
                  </a:lnTo>
                  <a:lnTo>
                    <a:pt x="66675" y="1151572"/>
                  </a:lnTo>
                  <a:lnTo>
                    <a:pt x="0" y="1084986"/>
                  </a:lnTo>
                  <a:close/>
                </a:path>
              </a:pathLst>
            </a:custGeom>
            <a:ln w="12700">
              <a:solidFill>
                <a:srgbClr val="1B8064"/>
              </a:solidFill>
            </a:ln>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55" name="object 55"/>
            <p:cNvPicPr/>
            <p:nvPr/>
          </p:nvPicPr>
          <p:blipFill>
            <a:blip r:embed="rId28" cstate="print"/>
            <a:stretch>
              <a:fillRect/>
            </a:stretch>
          </p:blipFill>
          <p:spPr>
            <a:xfrm>
              <a:off x="2955035" y="2923031"/>
              <a:ext cx="1021841" cy="454913"/>
            </a:xfrm>
            <a:prstGeom prst="rect">
              <a:avLst/>
            </a:prstGeom>
          </p:spPr>
        </p:pic>
        <p:pic>
          <p:nvPicPr>
            <p:cNvPr id="56" name="object 56"/>
            <p:cNvPicPr/>
            <p:nvPr/>
          </p:nvPicPr>
          <p:blipFill>
            <a:blip r:embed="rId29" cstate="print"/>
            <a:stretch>
              <a:fillRect/>
            </a:stretch>
          </p:blipFill>
          <p:spPr>
            <a:xfrm>
              <a:off x="3704843" y="2923031"/>
              <a:ext cx="334530" cy="454913"/>
            </a:xfrm>
            <a:prstGeom prst="rect">
              <a:avLst/>
            </a:prstGeom>
          </p:spPr>
        </p:pic>
        <p:pic>
          <p:nvPicPr>
            <p:cNvPr id="57" name="object 57"/>
            <p:cNvPicPr/>
            <p:nvPr/>
          </p:nvPicPr>
          <p:blipFill>
            <a:blip r:embed="rId30" cstate="print"/>
            <a:stretch>
              <a:fillRect/>
            </a:stretch>
          </p:blipFill>
          <p:spPr>
            <a:xfrm>
              <a:off x="3767327" y="2923031"/>
              <a:ext cx="374129" cy="454913"/>
            </a:xfrm>
            <a:prstGeom prst="rect">
              <a:avLst/>
            </a:prstGeom>
          </p:spPr>
        </p:pic>
        <p:sp>
          <p:nvSpPr>
            <p:cNvPr id="58" name="object 58"/>
            <p:cNvSpPr/>
            <p:nvPr/>
          </p:nvSpPr>
          <p:spPr>
            <a:xfrm>
              <a:off x="4133214" y="3978147"/>
              <a:ext cx="1986914" cy="81915"/>
            </a:xfrm>
            <a:custGeom>
              <a:avLst/>
              <a:gdLst/>
              <a:ahLst/>
              <a:cxnLst/>
              <a:rect l="l" t="t" r="r" b="b"/>
              <a:pathLst>
                <a:path w="1986914" h="81914">
                  <a:moveTo>
                    <a:pt x="1945767" y="0"/>
                  </a:moveTo>
                  <a:lnTo>
                    <a:pt x="1945767" y="20446"/>
                  </a:lnTo>
                  <a:lnTo>
                    <a:pt x="40767" y="20446"/>
                  </a:lnTo>
                  <a:lnTo>
                    <a:pt x="40767" y="0"/>
                  </a:lnTo>
                  <a:lnTo>
                    <a:pt x="0" y="40893"/>
                  </a:lnTo>
                  <a:lnTo>
                    <a:pt x="40767" y="81660"/>
                  </a:lnTo>
                  <a:lnTo>
                    <a:pt x="40767" y="61340"/>
                  </a:lnTo>
                  <a:lnTo>
                    <a:pt x="1945767" y="61340"/>
                  </a:lnTo>
                  <a:lnTo>
                    <a:pt x="1945767" y="81660"/>
                  </a:lnTo>
                  <a:lnTo>
                    <a:pt x="1986534" y="40893"/>
                  </a:lnTo>
                  <a:lnTo>
                    <a:pt x="1945767"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59" name="object 59"/>
            <p:cNvSpPr/>
            <p:nvPr/>
          </p:nvSpPr>
          <p:spPr>
            <a:xfrm>
              <a:off x="4133214" y="3978147"/>
              <a:ext cx="1986914" cy="81915"/>
            </a:xfrm>
            <a:custGeom>
              <a:avLst/>
              <a:gdLst/>
              <a:ahLst/>
              <a:cxnLst/>
              <a:rect l="l" t="t" r="r" b="b"/>
              <a:pathLst>
                <a:path w="1986914" h="81914">
                  <a:moveTo>
                    <a:pt x="0" y="40893"/>
                  </a:moveTo>
                  <a:lnTo>
                    <a:pt x="40767" y="0"/>
                  </a:lnTo>
                  <a:lnTo>
                    <a:pt x="40767" y="20446"/>
                  </a:lnTo>
                  <a:lnTo>
                    <a:pt x="1945767" y="20446"/>
                  </a:lnTo>
                  <a:lnTo>
                    <a:pt x="1945767" y="0"/>
                  </a:lnTo>
                  <a:lnTo>
                    <a:pt x="1986534" y="40893"/>
                  </a:lnTo>
                  <a:lnTo>
                    <a:pt x="1945767" y="81660"/>
                  </a:lnTo>
                  <a:lnTo>
                    <a:pt x="1945767" y="61340"/>
                  </a:lnTo>
                  <a:lnTo>
                    <a:pt x="40767" y="61340"/>
                  </a:lnTo>
                  <a:lnTo>
                    <a:pt x="40767" y="81660"/>
                  </a:lnTo>
                  <a:lnTo>
                    <a:pt x="0" y="40893"/>
                  </a:lnTo>
                  <a:close/>
                </a:path>
              </a:pathLst>
            </a:custGeom>
            <a:ln w="12700">
              <a:solidFill>
                <a:srgbClr val="1B8064"/>
              </a:solidFill>
            </a:ln>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60" name="object 60"/>
            <p:cNvPicPr/>
            <p:nvPr/>
          </p:nvPicPr>
          <p:blipFill>
            <a:blip r:embed="rId31" cstate="print"/>
            <a:stretch>
              <a:fillRect/>
            </a:stretch>
          </p:blipFill>
          <p:spPr>
            <a:xfrm>
              <a:off x="4413503" y="1578863"/>
              <a:ext cx="814577" cy="454913"/>
            </a:xfrm>
            <a:prstGeom prst="rect">
              <a:avLst/>
            </a:prstGeom>
          </p:spPr>
        </p:pic>
        <p:pic>
          <p:nvPicPr>
            <p:cNvPr id="61" name="object 61"/>
            <p:cNvPicPr/>
            <p:nvPr/>
          </p:nvPicPr>
          <p:blipFill>
            <a:blip r:embed="rId32" cstate="print"/>
            <a:stretch>
              <a:fillRect/>
            </a:stretch>
          </p:blipFill>
          <p:spPr>
            <a:xfrm>
              <a:off x="4248911" y="1822704"/>
              <a:ext cx="1142238" cy="454913"/>
            </a:xfrm>
            <a:prstGeom prst="rect">
              <a:avLst/>
            </a:prstGeom>
          </p:spPr>
        </p:pic>
        <p:pic>
          <p:nvPicPr>
            <p:cNvPr id="62" name="object 62"/>
            <p:cNvPicPr/>
            <p:nvPr/>
          </p:nvPicPr>
          <p:blipFill>
            <a:blip r:embed="rId33" cstate="print"/>
            <a:stretch>
              <a:fillRect/>
            </a:stretch>
          </p:blipFill>
          <p:spPr>
            <a:xfrm>
              <a:off x="4367783" y="2066544"/>
              <a:ext cx="906017" cy="454913"/>
            </a:xfrm>
            <a:prstGeom prst="rect">
              <a:avLst/>
            </a:prstGeom>
          </p:spPr>
        </p:pic>
        <p:pic>
          <p:nvPicPr>
            <p:cNvPr id="63" name="object 63"/>
            <p:cNvPicPr/>
            <p:nvPr/>
          </p:nvPicPr>
          <p:blipFill>
            <a:blip r:embed="rId34" cstate="print"/>
            <a:stretch>
              <a:fillRect/>
            </a:stretch>
          </p:blipFill>
          <p:spPr>
            <a:xfrm>
              <a:off x="4419599" y="2310383"/>
              <a:ext cx="802386" cy="454913"/>
            </a:xfrm>
            <a:prstGeom prst="rect">
              <a:avLst/>
            </a:prstGeom>
          </p:spPr>
        </p:pic>
      </p:grpSp>
      <p:sp>
        <p:nvSpPr>
          <p:cNvPr id="64" name="object 64"/>
          <p:cNvSpPr txBox="1"/>
          <p:nvPr/>
        </p:nvSpPr>
        <p:spPr>
          <a:xfrm>
            <a:off x="4365116" y="1621281"/>
            <a:ext cx="847091" cy="997068"/>
          </a:xfrm>
          <a:prstGeom prst="rect">
            <a:avLst/>
          </a:prstGeom>
        </p:spPr>
        <p:txBody>
          <a:bodyPr vert="horz" wrap="square" lIns="0" tIns="12065" rIns="0" bIns="0" rtlCol="0">
            <a:spAutoFit/>
          </a:bodyPr>
          <a:lstStyle/>
          <a:p>
            <a:pPr marL="12700" marR="5080" indent="164461" defTabSz="914377">
              <a:spcBef>
                <a:spcPts val="95"/>
              </a:spcBef>
              <a:defRPr/>
            </a:pPr>
            <a:r>
              <a:rPr sz="1600" b="1" kern="0" spc="-11" dirty="0">
                <a:solidFill>
                  <a:srgbClr val="FFFF00"/>
                </a:solidFill>
                <a:latin typeface="Calibri"/>
                <a:cs typeface="Calibri"/>
              </a:rPr>
              <a:t>STORY </a:t>
            </a:r>
            <a:r>
              <a:rPr sz="1600" b="1" kern="0" dirty="0">
                <a:solidFill>
                  <a:srgbClr val="FFFF00"/>
                </a:solidFill>
                <a:latin typeface="Calibri"/>
                <a:cs typeface="Calibri"/>
              </a:rPr>
              <a:t>OF</a:t>
            </a:r>
            <a:r>
              <a:rPr sz="1600" b="1" kern="0" spc="-15" dirty="0">
                <a:solidFill>
                  <a:srgbClr val="FFFF00"/>
                </a:solidFill>
                <a:latin typeface="Calibri"/>
                <a:cs typeface="Calibri"/>
              </a:rPr>
              <a:t> </a:t>
            </a:r>
            <a:r>
              <a:rPr sz="1600" b="1" kern="0" spc="-20" dirty="0">
                <a:solidFill>
                  <a:srgbClr val="FFFF00"/>
                </a:solidFill>
                <a:latin typeface="Calibri"/>
                <a:cs typeface="Calibri"/>
              </a:rPr>
              <a:t>GOD’S </a:t>
            </a:r>
            <a:r>
              <a:rPr sz="1600" b="1" kern="0" spc="-11" dirty="0">
                <a:solidFill>
                  <a:srgbClr val="FFFF00"/>
                </a:solidFill>
                <a:latin typeface="Calibri"/>
                <a:cs typeface="Calibri"/>
              </a:rPr>
              <a:t>PEOPLE</a:t>
            </a:r>
            <a:endParaRPr sz="1600" kern="0">
              <a:solidFill>
                <a:sysClr val="windowText" lastClr="000000"/>
              </a:solidFill>
              <a:latin typeface="Calibri"/>
              <a:cs typeface="Calibri"/>
            </a:endParaRPr>
          </a:p>
          <a:p>
            <a:pPr marL="182875" defTabSz="914377">
              <a:defRPr/>
            </a:pPr>
            <a:r>
              <a:rPr sz="1600" b="1" kern="0" spc="-20" dirty="0">
                <a:solidFill>
                  <a:srgbClr val="FFFF00"/>
                </a:solidFill>
                <a:latin typeface="Calibri"/>
                <a:cs typeface="Calibri"/>
              </a:rPr>
              <a:t>PART</a:t>
            </a:r>
            <a:r>
              <a:rPr sz="1600" b="1" kern="0" spc="-65" dirty="0">
                <a:solidFill>
                  <a:srgbClr val="FFFF00"/>
                </a:solidFill>
                <a:latin typeface="Calibri"/>
                <a:cs typeface="Calibri"/>
              </a:rPr>
              <a:t> </a:t>
            </a:r>
            <a:r>
              <a:rPr sz="1600" b="1" kern="0" spc="-51" dirty="0">
                <a:solidFill>
                  <a:srgbClr val="FFFF00"/>
                </a:solidFill>
                <a:latin typeface="Calibri"/>
                <a:cs typeface="Calibri"/>
              </a:rPr>
              <a:t>I</a:t>
            </a:r>
            <a:endParaRPr sz="1600" kern="0">
              <a:solidFill>
                <a:sysClr val="windowText" lastClr="000000"/>
              </a:solidFill>
              <a:latin typeface="Calibri"/>
              <a:cs typeface="Calibri"/>
            </a:endParaRPr>
          </a:p>
        </p:txBody>
      </p:sp>
      <p:pic>
        <p:nvPicPr>
          <p:cNvPr id="65" name="object 65"/>
          <p:cNvPicPr/>
          <p:nvPr/>
        </p:nvPicPr>
        <p:blipFill>
          <a:blip r:embed="rId35" cstate="print"/>
          <a:stretch>
            <a:fillRect/>
          </a:stretch>
        </p:blipFill>
        <p:spPr>
          <a:xfrm>
            <a:off x="4099561" y="2554225"/>
            <a:ext cx="1442465" cy="454913"/>
          </a:xfrm>
          <a:prstGeom prst="rect">
            <a:avLst/>
          </a:prstGeom>
        </p:spPr>
      </p:pic>
      <p:sp>
        <p:nvSpPr>
          <p:cNvPr id="66" name="object 66"/>
          <p:cNvSpPr txBox="1"/>
          <p:nvPr/>
        </p:nvSpPr>
        <p:spPr>
          <a:xfrm>
            <a:off x="4215765" y="2597025"/>
            <a:ext cx="1148080" cy="258404"/>
          </a:xfrm>
          <a:prstGeom prst="rect">
            <a:avLst/>
          </a:prstGeom>
        </p:spPr>
        <p:txBody>
          <a:bodyPr vert="horz" wrap="square" lIns="0" tIns="12065" rIns="0" bIns="0" rtlCol="0">
            <a:spAutoFit/>
          </a:bodyPr>
          <a:lstStyle/>
          <a:p>
            <a:pPr marL="12700" defTabSz="914377">
              <a:spcBef>
                <a:spcPts val="95"/>
              </a:spcBef>
              <a:defRPr/>
            </a:pPr>
            <a:r>
              <a:rPr sz="1600" b="1" kern="0" dirty="0">
                <a:solidFill>
                  <a:srgbClr val="FFFFFF"/>
                </a:solidFill>
                <a:latin typeface="Calibri"/>
                <a:cs typeface="Calibri"/>
              </a:rPr>
              <a:t>A</a:t>
            </a:r>
            <a:r>
              <a:rPr sz="1600" b="1" kern="0" spc="-55" dirty="0">
                <a:solidFill>
                  <a:srgbClr val="FFFFFF"/>
                </a:solidFill>
                <a:latin typeface="Calibri"/>
                <a:cs typeface="Calibri"/>
              </a:rPr>
              <a:t> </a:t>
            </a:r>
            <a:r>
              <a:rPr sz="1600" b="1" kern="0" dirty="0">
                <a:solidFill>
                  <a:srgbClr val="FFFFFF"/>
                </a:solidFill>
                <a:latin typeface="Calibri"/>
                <a:cs typeface="Calibri"/>
              </a:rPr>
              <a:t>kingdom</a:t>
            </a:r>
            <a:r>
              <a:rPr sz="1600" b="1" kern="0" spc="-45" dirty="0">
                <a:solidFill>
                  <a:srgbClr val="FFFFFF"/>
                </a:solidFill>
                <a:latin typeface="Calibri"/>
                <a:cs typeface="Calibri"/>
              </a:rPr>
              <a:t> </a:t>
            </a:r>
            <a:r>
              <a:rPr sz="1600" b="1" kern="0" spc="-25" dirty="0">
                <a:solidFill>
                  <a:srgbClr val="FFFFFF"/>
                </a:solidFill>
                <a:latin typeface="Calibri"/>
                <a:cs typeface="Calibri"/>
              </a:rPr>
              <a:t>of</a:t>
            </a:r>
            <a:endParaRPr sz="1600" kern="0">
              <a:solidFill>
                <a:sysClr val="windowText" lastClr="000000"/>
              </a:solidFill>
              <a:latin typeface="Calibri"/>
              <a:cs typeface="Calibri"/>
            </a:endParaRPr>
          </a:p>
        </p:txBody>
      </p:sp>
      <p:pic>
        <p:nvPicPr>
          <p:cNvPr id="67" name="object 67"/>
          <p:cNvPicPr/>
          <p:nvPr/>
        </p:nvPicPr>
        <p:blipFill>
          <a:blip r:embed="rId36" cstate="print"/>
          <a:stretch>
            <a:fillRect/>
          </a:stretch>
        </p:blipFill>
        <p:spPr>
          <a:xfrm>
            <a:off x="3918204" y="2798065"/>
            <a:ext cx="1803653" cy="454913"/>
          </a:xfrm>
          <a:prstGeom prst="rect">
            <a:avLst/>
          </a:prstGeom>
        </p:spPr>
      </p:pic>
      <p:sp>
        <p:nvSpPr>
          <p:cNvPr id="68" name="object 68"/>
          <p:cNvSpPr txBox="1"/>
          <p:nvPr/>
        </p:nvSpPr>
        <p:spPr>
          <a:xfrm>
            <a:off x="3045206" y="2840863"/>
            <a:ext cx="2524125" cy="258404"/>
          </a:xfrm>
          <a:prstGeom prst="rect">
            <a:avLst/>
          </a:prstGeom>
        </p:spPr>
        <p:txBody>
          <a:bodyPr vert="horz" wrap="square" lIns="0" tIns="12065" rIns="0" bIns="0" rtlCol="0">
            <a:spAutoFit/>
          </a:bodyPr>
          <a:lstStyle/>
          <a:p>
            <a:pPr marL="38099" defTabSz="914377">
              <a:spcBef>
                <a:spcPts val="95"/>
              </a:spcBef>
              <a:defRPr/>
            </a:pPr>
            <a:r>
              <a:rPr sz="2400" b="1" kern="0" baseline="-34722" dirty="0">
                <a:solidFill>
                  <a:srgbClr val="FFFF00"/>
                </a:solidFill>
                <a:latin typeface="Calibri"/>
                <a:cs typeface="Calibri"/>
              </a:rPr>
              <a:t>Gen</a:t>
            </a:r>
            <a:r>
              <a:rPr sz="2400" b="1" kern="0" spc="-31" baseline="-34722" dirty="0">
                <a:solidFill>
                  <a:srgbClr val="FFFF00"/>
                </a:solidFill>
                <a:latin typeface="Calibri"/>
                <a:cs typeface="Calibri"/>
              </a:rPr>
              <a:t> </a:t>
            </a:r>
            <a:r>
              <a:rPr sz="2400" b="1" kern="0" spc="-15" baseline="-34722" dirty="0">
                <a:solidFill>
                  <a:srgbClr val="FFFF00"/>
                </a:solidFill>
                <a:latin typeface="Calibri"/>
                <a:cs typeface="Calibri"/>
              </a:rPr>
              <a:t>12:1-</a:t>
            </a:r>
            <a:r>
              <a:rPr sz="2400" b="1" kern="0" baseline="-34722" dirty="0">
                <a:solidFill>
                  <a:srgbClr val="FFFF00"/>
                </a:solidFill>
                <a:latin typeface="Calibri"/>
                <a:cs typeface="Calibri"/>
              </a:rPr>
              <a:t>3 </a:t>
            </a:r>
            <a:r>
              <a:rPr sz="1600" b="1" kern="0" dirty="0">
                <a:solidFill>
                  <a:srgbClr val="FFFFFF"/>
                </a:solidFill>
                <a:latin typeface="Calibri"/>
                <a:cs typeface="Calibri"/>
              </a:rPr>
              <a:t>priests</a:t>
            </a:r>
            <a:r>
              <a:rPr sz="1600" b="1" kern="0" spc="-15" dirty="0">
                <a:solidFill>
                  <a:srgbClr val="FFFFFF"/>
                </a:solidFill>
                <a:latin typeface="Calibri"/>
                <a:cs typeface="Calibri"/>
              </a:rPr>
              <a:t> </a:t>
            </a:r>
            <a:r>
              <a:rPr sz="1600" b="1" kern="0" dirty="0">
                <a:solidFill>
                  <a:srgbClr val="FFFFFF"/>
                </a:solidFill>
                <a:latin typeface="Calibri"/>
                <a:cs typeface="Calibri"/>
              </a:rPr>
              <a:t>and</a:t>
            </a:r>
            <a:r>
              <a:rPr sz="1600" b="1" kern="0" spc="-25" dirty="0">
                <a:solidFill>
                  <a:srgbClr val="FFFFFF"/>
                </a:solidFill>
                <a:latin typeface="Calibri"/>
                <a:cs typeface="Calibri"/>
              </a:rPr>
              <a:t> </a:t>
            </a:r>
            <a:r>
              <a:rPr sz="1600" b="1" kern="0" dirty="0">
                <a:solidFill>
                  <a:srgbClr val="FFFFFF"/>
                </a:solidFill>
                <a:latin typeface="Calibri"/>
                <a:cs typeface="Calibri"/>
              </a:rPr>
              <a:t>a</a:t>
            </a:r>
            <a:r>
              <a:rPr sz="1600" b="1" kern="0" spc="-25" dirty="0">
                <a:solidFill>
                  <a:srgbClr val="FFFFFF"/>
                </a:solidFill>
                <a:latin typeface="Calibri"/>
                <a:cs typeface="Calibri"/>
              </a:rPr>
              <a:t> </a:t>
            </a:r>
            <a:r>
              <a:rPr sz="1600" b="1" kern="0" spc="-20" dirty="0">
                <a:solidFill>
                  <a:srgbClr val="FFFFFF"/>
                </a:solidFill>
                <a:latin typeface="Calibri"/>
                <a:cs typeface="Calibri"/>
              </a:rPr>
              <a:t>holy</a:t>
            </a:r>
            <a:endParaRPr sz="1600" kern="0">
              <a:solidFill>
                <a:sysClr val="windowText" lastClr="000000"/>
              </a:solidFill>
              <a:latin typeface="Calibri"/>
              <a:cs typeface="Calibri"/>
            </a:endParaRPr>
          </a:p>
        </p:txBody>
      </p:sp>
      <p:grpSp>
        <p:nvGrpSpPr>
          <p:cNvPr id="69" name="object 69"/>
          <p:cNvGrpSpPr/>
          <p:nvPr/>
        </p:nvGrpSpPr>
        <p:grpSpPr>
          <a:xfrm>
            <a:off x="4384547" y="3041906"/>
            <a:ext cx="872491" cy="699135"/>
            <a:chOff x="4384547" y="3041904"/>
            <a:chExt cx="872490" cy="699135"/>
          </a:xfrm>
        </p:grpSpPr>
        <p:pic>
          <p:nvPicPr>
            <p:cNvPr id="70" name="object 70"/>
            <p:cNvPicPr/>
            <p:nvPr/>
          </p:nvPicPr>
          <p:blipFill>
            <a:blip r:embed="rId37" cstate="print"/>
            <a:stretch>
              <a:fillRect/>
            </a:stretch>
          </p:blipFill>
          <p:spPr>
            <a:xfrm>
              <a:off x="4411979" y="3041904"/>
              <a:ext cx="817626" cy="454913"/>
            </a:xfrm>
            <a:prstGeom prst="rect">
              <a:avLst/>
            </a:prstGeom>
          </p:spPr>
        </p:pic>
        <p:pic>
          <p:nvPicPr>
            <p:cNvPr id="71" name="object 71"/>
            <p:cNvPicPr/>
            <p:nvPr/>
          </p:nvPicPr>
          <p:blipFill>
            <a:blip r:embed="rId38" cstate="print"/>
            <a:stretch>
              <a:fillRect/>
            </a:stretch>
          </p:blipFill>
          <p:spPr>
            <a:xfrm>
              <a:off x="4384547" y="3285744"/>
              <a:ext cx="872489" cy="454914"/>
            </a:xfrm>
            <a:prstGeom prst="rect">
              <a:avLst/>
            </a:prstGeom>
          </p:spPr>
        </p:pic>
      </p:grpSp>
      <p:sp>
        <p:nvSpPr>
          <p:cNvPr id="72" name="object 72"/>
          <p:cNvSpPr txBox="1"/>
          <p:nvPr/>
        </p:nvSpPr>
        <p:spPr>
          <a:xfrm>
            <a:off x="4500754" y="3084703"/>
            <a:ext cx="626111" cy="504625"/>
          </a:xfrm>
          <a:prstGeom prst="rect">
            <a:avLst/>
          </a:prstGeom>
        </p:spPr>
        <p:txBody>
          <a:bodyPr vert="horz" wrap="square" lIns="0" tIns="12065" rIns="0" bIns="0" rtlCol="0">
            <a:spAutoFit/>
          </a:bodyPr>
          <a:lstStyle/>
          <a:p>
            <a:pPr marL="12700" marR="5080" indent="27305" defTabSz="914377">
              <a:spcBef>
                <a:spcPts val="95"/>
              </a:spcBef>
              <a:defRPr/>
            </a:pPr>
            <a:r>
              <a:rPr sz="1600" b="1" kern="0" spc="-11" dirty="0">
                <a:solidFill>
                  <a:srgbClr val="FFFFFF"/>
                </a:solidFill>
                <a:latin typeface="Calibri"/>
                <a:cs typeface="Calibri"/>
              </a:rPr>
              <a:t>nation </a:t>
            </a:r>
            <a:r>
              <a:rPr sz="1600" b="1" kern="0" dirty="0">
                <a:solidFill>
                  <a:srgbClr val="FFFF00"/>
                </a:solidFill>
                <a:latin typeface="Calibri"/>
                <a:cs typeface="Calibri"/>
              </a:rPr>
              <a:t>Ex</a:t>
            </a:r>
            <a:r>
              <a:rPr sz="1600" b="1" kern="0" spc="-31" dirty="0">
                <a:solidFill>
                  <a:srgbClr val="FFFF00"/>
                </a:solidFill>
                <a:latin typeface="Calibri"/>
                <a:cs typeface="Calibri"/>
              </a:rPr>
              <a:t> </a:t>
            </a:r>
            <a:r>
              <a:rPr sz="1600" b="1" kern="0" spc="-20" dirty="0">
                <a:solidFill>
                  <a:srgbClr val="FFFF00"/>
                </a:solidFill>
                <a:latin typeface="Calibri"/>
                <a:cs typeface="Calibri"/>
              </a:rPr>
              <a:t>19:6</a:t>
            </a:r>
            <a:endParaRPr sz="1600" kern="0">
              <a:solidFill>
                <a:sysClr val="windowText" lastClr="000000"/>
              </a:solidFill>
              <a:latin typeface="Calibri"/>
              <a:cs typeface="Calibri"/>
            </a:endParaRPr>
          </a:p>
        </p:txBody>
      </p:sp>
      <p:grpSp>
        <p:nvGrpSpPr>
          <p:cNvPr id="73" name="object 73"/>
          <p:cNvGrpSpPr/>
          <p:nvPr/>
        </p:nvGrpSpPr>
        <p:grpSpPr>
          <a:xfrm>
            <a:off x="5172455" y="1036320"/>
            <a:ext cx="1883411" cy="4266565"/>
            <a:chOff x="5172455" y="1036319"/>
            <a:chExt cx="1883410" cy="4266565"/>
          </a:xfrm>
        </p:grpSpPr>
        <p:pic>
          <p:nvPicPr>
            <p:cNvPr id="74" name="object 74"/>
            <p:cNvPicPr/>
            <p:nvPr/>
          </p:nvPicPr>
          <p:blipFill>
            <a:blip r:embed="rId39" cstate="print"/>
            <a:stretch>
              <a:fillRect/>
            </a:stretch>
          </p:blipFill>
          <p:spPr>
            <a:xfrm>
              <a:off x="5172455" y="3808475"/>
              <a:ext cx="1869186" cy="1494282"/>
            </a:xfrm>
            <a:prstGeom prst="rect">
              <a:avLst/>
            </a:prstGeom>
          </p:spPr>
        </p:pic>
        <p:pic>
          <p:nvPicPr>
            <p:cNvPr id="75" name="object 75"/>
            <p:cNvPicPr/>
            <p:nvPr/>
          </p:nvPicPr>
          <p:blipFill>
            <a:blip r:embed="rId40" cstate="print"/>
            <a:stretch>
              <a:fillRect/>
            </a:stretch>
          </p:blipFill>
          <p:spPr>
            <a:xfrm>
              <a:off x="5870447" y="1036319"/>
              <a:ext cx="715518" cy="454913"/>
            </a:xfrm>
            <a:prstGeom prst="rect">
              <a:avLst/>
            </a:prstGeom>
          </p:spPr>
        </p:pic>
        <p:pic>
          <p:nvPicPr>
            <p:cNvPr id="76" name="object 76"/>
            <p:cNvPicPr/>
            <p:nvPr/>
          </p:nvPicPr>
          <p:blipFill>
            <a:blip r:embed="rId41" cstate="print"/>
            <a:stretch>
              <a:fillRect/>
            </a:stretch>
          </p:blipFill>
          <p:spPr>
            <a:xfrm>
              <a:off x="5402579" y="1280159"/>
              <a:ext cx="1652777" cy="454913"/>
            </a:xfrm>
            <a:prstGeom prst="rect">
              <a:avLst/>
            </a:prstGeom>
          </p:spPr>
        </p:pic>
        <p:pic>
          <p:nvPicPr>
            <p:cNvPr id="77" name="object 77"/>
            <p:cNvPicPr/>
            <p:nvPr/>
          </p:nvPicPr>
          <p:blipFill>
            <a:blip r:embed="rId42" cstate="print"/>
            <a:stretch>
              <a:fillRect/>
            </a:stretch>
          </p:blipFill>
          <p:spPr>
            <a:xfrm>
              <a:off x="5730239" y="1524000"/>
              <a:ext cx="995934" cy="454913"/>
            </a:xfrm>
            <a:prstGeom prst="rect">
              <a:avLst/>
            </a:prstGeom>
          </p:spPr>
        </p:pic>
        <p:pic>
          <p:nvPicPr>
            <p:cNvPr id="78" name="object 78"/>
            <p:cNvPicPr/>
            <p:nvPr/>
          </p:nvPicPr>
          <p:blipFill>
            <a:blip r:embed="rId43" cstate="print"/>
            <a:stretch>
              <a:fillRect/>
            </a:stretch>
          </p:blipFill>
          <p:spPr>
            <a:xfrm>
              <a:off x="5975604" y="1767839"/>
              <a:ext cx="505205" cy="454913"/>
            </a:xfrm>
            <a:prstGeom prst="rect">
              <a:avLst/>
            </a:prstGeom>
          </p:spPr>
        </p:pic>
        <p:pic>
          <p:nvPicPr>
            <p:cNvPr id="79" name="object 79"/>
            <p:cNvPicPr/>
            <p:nvPr/>
          </p:nvPicPr>
          <p:blipFill>
            <a:blip r:embed="rId44" cstate="print"/>
            <a:stretch>
              <a:fillRect/>
            </a:stretch>
          </p:blipFill>
          <p:spPr>
            <a:xfrm>
              <a:off x="5526023" y="2011680"/>
              <a:ext cx="1405890" cy="454913"/>
            </a:xfrm>
            <a:prstGeom prst="rect">
              <a:avLst/>
            </a:prstGeom>
          </p:spPr>
        </p:pic>
      </p:grpSp>
      <p:sp>
        <p:nvSpPr>
          <p:cNvPr id="80" name="object 80"/>
          <p:cNvSpPr txBox="1"/>
          <p:nvPr/>
        </p:nvSpPr>
        <p:spPr>
          <a:xfrm>
            <a:off x="5519166" y="1079374"/>
            <a:ext cx="1405255" cy="1243289"/>
          </a:xfrm>
          <a:prstGeom prst="rect">
            <a:avLst/>
          </a:prstGeom>
        </p:spPr>
        <p:txBody>
          <a:bodyPr vert="horz" wrap="square" lIns="0" tIns="12065" rIns="0" bIns="0" rtlCol="0">
            <a:spAutoFit/>
          </a:bodyPr>
          <a:lstStyle/>
          <a:p>
            <a:pPr marL="12700" marR="5080" indent="467347" defTabSz="914377">
              <a:spcBef>
                <a:spcPts val="95"/>
              </a:spcBef>
              <a:defRPr/>
            </a:pPr>
            <a:r>
              <a:rPr sz="1600" b="1" kern="0" spc="-25" dirty="0">
                <a:solidFill>
                  <a:srgbClr val="FFFFFF"/>
                </a:solidFill>
                <a:latin typeface="Calibri"/>
                <a:cs typeface="Calibri"/>
              </a:rPr>
              <a:t>GOD </a:t>
            </a:r>
            <a:r>
              <a:rPr sz="1600" b="1" kern="0" dirty="0">
                <a:solidFill>
                  <a:srgbClr val="FFFFFF"/>
                </a:solidFill>
                <a:latin typeface="Calibri"/>
                <a:cs typeface="Calibri"/>
              </a:rPr>
              <a:t>ENTERS</a:t>
            </a:r>
            <a:r>
              <a:rPr sz="1600" b="1" kern="0" spc="-45" dirty="0">
                <a:solidFill>
                  <a:srgbClr val="FFFFFF"/>
                </a:solidFill>
                <a:latin typeface="Calibri"/>
                <a:cs typeface="Calibri"/>
              </a:rPr>
              <a:t> </a:t>
            </a:r>
            <a:r>
              <a:rPr sz="1600" b="1" kern="0" spc="-11" dirty="0">
                <a:solidFill>
                  <a:srgbClr val="FFFFFF"/>
                </a:solidFill>
                <a:latin typeface="Calibri"/>
                <a:cs typeface="Calibri"/>
              </a:rPr>
              <a:t>HUMAN</a:t>
            </a:r>
            <a:endParaRPr sz="1600" kern="0">
              <a:solidFill>
                <a:sysClr val="windowText" lastClr="000000"/>
              </a:solidFill>
              <a:latin typeface="Calibri"/>
              <a:cs typeface="Calibri"/>
            </a:endParaRPr>
          </a:p>
          <a:p>
            <a:pPr marL="340351" marR="332097" algn="ctr" defTabSz="914377">
              <a:defRPr/>
            </a:pPr>
            <a:r>
              <a:rPr sz="1600" b="1" kern="0" spc="-31" dirty="0">
                <a:solidFill>
                  <a:srgbClr val="FFFFFF"/>
                </a:solidFill>
                <a:latin typeface="Calibri"/>
                <a:cs typeface="Calibri"/>
              </a:rPr>
              <a:t>HISTORY </a:t>
            </a:r>
            <a:r>
              <a:rPr sz="1600" b="1" kern="0" spc="-25" dirty="0">
                <a:solidFill>
                  <a:srgbClr val="FFFFFF"/>
                </a:solidFill>
                <a:latin typeface="Calibri"/>
                <a:cs typeface="Calibri"/>
              </a:rPr>
              <a:t>IN</a:t>
            </a:r>
            <a:endParaRPr sz="1600" kern="0">
              <a:solidFill>
                <a:sysClr val="windowText" lastClr="000000"/>
              </a:solidFill>
              <a:latin typeface="Calibri"/>
              <a:cs typeface="Calibri"/>
            </a:endParaRPr>
          </a:p>
          <a:p>
            <a:pPr marL="635" algn="ctr" defTabSz="914377">
              <a:defRPr/>
            </a:pPr>
            <a:r>
              <a:rPr sz="1600" b="1" kern="0" dirty="0">
                <a:solidFill>
                  <a:srgbClr val="FFFFFF"/>
                </a:solidFill>
                <a:latin typeface="Calibri"/>
                <a:cs typeface="Calibri"/>
              </a:rPr>
              <a:t>JESUS</a:t>
            </a:r>
            <a:r>
              <a:rPr sz="1600" b="1" kern="0" spc="-35" dirty="0">
                <a:solidFill>
                  <a:srgbClr val="FFFFFF"/>
                </a:solidFill>
                <a:latin typeface="Calibri"/>
                <a:cs typeface="Calibri"/>
              </a:rPr>
              <a:t> </a:t>
            </a:r>
            <a:r>
              <a:rPr sz="1600" b="1" kern="0" spc="-11" dirty="0">
                <a:solidFill>
                  <a:srgbClr val="FFFFFF"/>
                </a:solidFill>
                <a:latin typeface="Calibri"/>
                <a:cs typeface="Calibri"/>
              </a:rPr>
              <a:t>CHRIST</a:t>
            </a:r>
            <a:endParaRPr sz="1600" kern="0">
              <a:solidFill>
                <a:sysClr val="windowText" lastClr="000000"/>
              </a:solidFill>
              <a:latin typeface="Calibri"/>
              <a:cs typeface="Calibri"/>
            </a:endParaRPr>
          </a:p>
        </p:txBody>
      </p:sp>
      <p:grpSp>
        <p:nvGrpSpPr>
          <p:cNvPr id="81" name="object 81"/>
          <p:cNvGrpSpPr/>
          <p:nvPr/>
        </p:nvGrpSpPr>
        <p:grpSpPr>
          <a:xfrm>
            <a:off x="5073398" y="2255522"/>
            <a:ext cx="6759575" cy="1945639"/>
            <a:chOff x="5073396" y="2255520"/>
            <a:chExt cx="6759575" cy="1945639"/>
          </a:xfrm>
        </p:grpSpPr>
        <p:pic>
          <p:nvPicPr>
            <p:cNvPr id="82" name="object 82"/>
            <p:cNvPicPr/>
            <p:nvPr/>
          </p:nvPicPr>
          <p:blipFill>
            <a:blip r:embed="rId45" cstate="print"/>
            <a:stretch>
              <a:fillRect/>
            </a:stretch>
          </p:blipFill>
          <p:spPr>
            <a:xfrm>
              <a:off x="5073396" y="2255520"/>
              <a:ext cx="2309622" cy="454913"/>
            </a:xfrm>
            <a:prstGeom prst="rect">
              <a:avLst/>
            </a:prstGeom>
          </p:spPr>
        </p:pic>
        <p:sp>
          <p:nvSpPr>
            <p:cNvPr id="83" name="object 83"/>
            <p:cNvSpPr/>
            <p:nvPr/>
          </p:nvSpPr>
          <p:spPr>
            <a:xfrm>
              <a:off x="6563360" y="3968496"/>
              <a:ext cx="5262880" cy="97790"/>
            </a:xfrm>
            <a:custGeom>
              <a:avLst/>
              <a:gdLst/>
              <a:ahLst/>
              <a:cxnLst/>
              <a:rect l="l" t="t" r="r" b="b"/>
              <a:pathLst>
                <a:path w="5262880" h="97789">
                  <a:moveTo>
                    <a:pt x="5213985" y="0"/>
                  </a:moveTo>
                  <a:lnTo>
                    <a:pt x="5213985" y="24383"/>
                  </a:lnTo>
                  <a:lnTo>
                    <a:pt x="48895" y="24383"/>
                  </a:lnTo>
                  <a:lnTo>
                    <a:pt x="48895" y="0"/>
                  </a:lnTo>
                  <a:lnTo>
                    <a:pt x="0" y="48894"/>
                  </a:lnTo>
                  <a:lnTo>
                    <a:pt x="48895" y="97789"/>
                  </a:lnTo>
                  <a:lnTo>
                    <a:pt x="48895" y="73278"/>
                  </a:lnTo>
                  <a:lnTo>
                    <a:pt x="5213985" y="73278"/>
                  </a:lnTo>
                  <a:lnTo>
                    <a:pt x="5213985" y="97789"/>
                  </a:lnTo>
                  <a:lnTo>
                    <a:pt x="5262880" y="48894"/>
                  </a:lnTo>
                  <a:lnTo>
                    <a:pt x="5213985"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84" name="object 84"/>
            <p:cNvSpPr/>
            <p:nvPr/>
          </p:nvSpPr>
          <p:spPr>
            <a:xfrm>
              <a:off x="6563360" y="3968496"/>
              <a:ext cx="5262880" cy="97790"/>
            </a:xfrm>
            <a:custGeom>
              <a:avLst/>
              <a:gdLst/>
              <a:ahLst/>
              <a:cxnLst/>
              <a:rect l="l" t="t" r="r" b="b"/>
              <a:pathLst>
                <a:path w="5262880" h="97789">
                  <a:moveTo>
                    <a:pt x="0" y="48894"/>
                  </a:moveTo>
                  <a:lnTo>
                    <a:pt x="48895" y="0"/>
                  </a:lnTo>
                  <a:lnTo>
                    <a:pt x="48895" y="24383"/>
                  </a:lnTo>
                  <a:lnTo>
                    <a:pt x="5213985" y="24383"/>
                  </a:lnTo>
                  <a:lnTo>
                    <a:pt x="5213985" y="0"/>
                  </a:lnTo>
                  <a:lnTo>
                    <a:pt x="5262880" y="48894"/>
                  </a:lnTo>
                  <a:lnTo>
                    <a:pt x="5213985" y="97789"/>
                  </a:lnTo>
                  <a:lnTo>
                    <a:pt x="5213985" y="73278"/>
                  </a:lnTo>
                  <a:lnTo>
                    <a:pt x="48895" y="73278"/>
                  </a:lnTo>
                  <a:lnTo>
                    <a:pt x="48895" y="97789"/>
                  </a:lnTo>
                  <a:lnTo>
                    <a:pt x="0" y="48894"/>
                  </a:lnTo>
                  <a:close/>
                </a:path>
              </a:pathLst>
            </a:custGeom>
            <a:ln w="12700">
              <a:solidFill>
                <a:srgbClr val="1B8064"/>
              </a:solidFill>
            </a:ln>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85" name="object 85"/>
            <p:cNvPicPr/>
            <p:nvPr/>
          </p:nvPicPr>
          <p:blipFill>
            <a:blip r:embed="rId46" cstate="print"/>
            <a:stretch>
              <a:fillRect/>
            </a:stretch>
          </p:blipFill>
          <p:spPr>
            <a:xfrm>
              <a:off x="5791200" y="2526792"/>
              <a:ext cx="960881" cy="454913"/>
            </a:xfrm>
            <a:prstGeom prst="rect">
              <a:avLst/>
            </a:prstGeom>
          </p:spPr>
        </p:pic>
        <p:pic>
          <p:nvPicPr>
            <p:cNvPr id="86" name="object 86"/>
            <p:cNvPicPr/>
            <p:nvPr/>
          </p:nvPicPr>
          <p:blipFill>
            <a:blip r:embed="rId47" cstate="print"/>
            <a:stretch>
              <a:fillRect/>
            </a:stretch>
          </p:blipFill>
          <p:spPr>
            <a:xfrm>
              <a:off x="5791200" y="2770632"/>
              <a:ext cx="858774" cy="454913"/>
            </a:xfrm>
            <a:prstGeom prst="rect">
              <a:avLst/>
            </a:prstGeom>
          </p:spPr>
        </p:pic>
        <p:pic>
          <p:nvPicPr>
            <p:cNvPr id="87" name="object 87"/>
            <p:cNvPicPr/>
            <p:nvPr/>
          </p:nvPicPr>
          <p:blipFill>
            <a:blip r:embed="rId48" cstate="print"/>
            <a:stretch>
              <a:fillRect/>
            </a:stretch>
          </p:blipFill>
          <p:spPr>
            <a:xfrm>
              <a:off x="5791200" y="3014472"/>
              <a:ext cx="954786" cy="454913"/>
            </a:xfrm>
            <a:prstGeom prst="rect">
              <a:avLst/>
            </a:prstGeom>
          </p:spPr>
        </p:pic>
        <p:pic>
          <p:nvPicPr>
            <p:cNvPr id="88" name="object 88"/>
            <p:cNvPicPr/>
            <p:nvPr/>
          </p:nvPicPr>
          <p:blipFill>
            <a:blip r:embed="rId49" cstate="print"/>
            <a:stretch>
              <a:fillRect/>
            </a:stretch>
          </p:blipFill>
          <p:spPr>
            <a:xfrm>
              <a:off x="5791200" y="3258312"/>
              <a:ext cx="816101" cy="454913"/>
            </a:xfrm>
            <a:prstGeom prst="rect">
              <a:avLst/>
            </a:prstGeom>
          </p:spPr>
        </p:pic>
        <p:pic>
          <p:nvPicPr>
            <p:cNvPr id="89" name="object 89"/>
            <p:cNvPicPr/>
            <p:nvPr/>
          </p:nvPicPr>
          <p:blipFill>
            <a:blip r:embed="rId50" cstate="print"/>
            <a:stretch>
              <a:fillRect/>
            </a:stretch>
          </p:blipFill>
          <p:spPr>
            <a:xfrm>
              <a:off x="6335268" y="3258312"/>
              <a:ext cx="334530" cy="454913"/>
            </a:xfrm>
            <a:prstGeom prst="rect">
              <a:avLst/>
            </a:prstGeom>
          </p:spPr>
        </p:pic>
        <p:pic>
          <p:nvPicPr>
            <p:cNvPr id="90" name="object 90"/>
            <p:cNvPicPr/>
            <p:nvPr/>
          </p:nvPicPr>
          <p:blipFill>
            <a:blip r:embed="rId51" cstate="print"/>
            <a:stretch>
              <a:fillRect/>
            </a:stretch>
          </p:blipFill>
          <p:spPr>
            <a:xfrm>
              <a:off x="6397752" y="3258312"/>
              <a:ext cx="374129" cy="454913"/>
            </a:xfrm>
            <a:prstGeom prst="rect">
              <a:avLst/>
            </a:prstGeom>
          </p:spPr>
        </p:pic>
        <p:pic>
          <p:nvPicPr>
            <p:cNvPr id="91" name="object 91"/>
            <p:cNvPicPr/>
            <p:nvPr/>
          </p:nvPicPr>
          <p:blipFill>
            <a:blip r:embed="rId52" cstate="print"/>
            <a:stretch>
              <a:fillRect/>
            </a:stretch>
          </p:blipFill>
          <p:spPr>
            <a:xfrm>
              <a:off x="5791200" y="3502152"/>
              <a:ext cx="971550" cy="454914"/>
            </a:xfrm>
            <a:prstGeom prst="rect">
              <a:avLst/>
            </a:prstGeom>
          </p:spPr>
        </p:pic>
        <p:pic>
          <p:nvPicPr>
            <p:cNvPr id="92" name="object 92"/>
            <p:cNvPicPr/>
            <p:nvPr/>
          </p:nvPicPr>
          <p:blipFill>
            <a:blip r:embed="rId53" cstate="print"/>
            <a:stretch>
              <a:fillRect/>
            </a:stretch>
          </p:blipFill>
          <p:spPr>
            <a:xfrm>
              <a:off x="5791200" y="3745992"/>
              <a:ext cx="657605" cy="454913"/>
            </a:xfrm>
            <a:prstGeom prst="rect">
              <a:avLst/>
            </a:prstGeom>
          </p:spPr>
        </p:pic>
      </p:grpSp>
      <p:sp>
        <p:nvSpPr>
          <p:cNvPr id="93" name="object 93"/>
          <p:cNvSpPr txBox="1"/>
          <p:nvPr/>
        </p:nvSpPr>
        <p:spPr>
          <a:xfrm>
            <a:off x="5906771" y="2569845"/>
            <a:ext cx="734695" cy="1489510"/>
          </a:xfrm>
          <a:prstGeom prst="rect">
            <a:avLst/>
          </a:prstGeom>
        </p:spPr>
        <p:txBody>
          <a:bodyPr vert="horz" wrap="square" lIns="0" tIns="12065" rIns="0" bIns="0" rtlCol="0">
            <a:spAutoFit/>
          </a:bodyPr>
          <a:lstStyle/>
          <a:p>
            <a:pPr marL="12700" defTabSz="914377">
              <a:spcBef>
                <a:spcPts val="95"/>
              </a:spcBef>
              <a:defRPr/>
            </a:pPr>
            <a:r>
              <a:rPr sz="1600" b="1" kern="0" dirty="0">
                <a:solidFill>
                  <a:srgbClr val="FFFF00"/>
                </a:solidFill>
                <a:latin typeface="Calibri"/>
                <a:cs typeface="Calibri"/>
              </a:rPr>
              <a:t>Jn</a:t>
            </a:r>
            <a:r>
              <a:rPr sz="1600" b="1" kern="0" spc="-15" dirty="0">
                <a:solidFill>
                  <a:srgbClr val="FFFF00"/>
                </a:solidFill>
                <a:latin typeface="Calibri"/>
                <a:cs typeface="Calibri"/>
              </a:rPr>
              <a:t> </a:t>
            </a:r>
            <a:r>
              <a:rPr sz="1600" b="1" kern="0" spc="-11" dirty="0">
                <a:solidFill>
                  <a:srgbClr val="FFFF00"/>
                </a:solidFill>
                <a:latin typeface="Calibri"/>
                <a:cs typeface="Calibri"/>
              </a:rPr>
              <a:t>1:14;</a:t>
            </a:r>
            <a:endParaRPr sz="1600" kern="0" dirty="0">
              <a:solidFill>
                <a:sysClr val="windowText" lastClr="000000"/>
              </a:solidFill>
              <a:latin typeface="Calibri"/>
              <a:cs typeface="Calibri"/>
            </a:endParaRPr>
          </a:p>
          <a:p>
            <a:pPr marL="12700" defTabSz="914377">
              <a:defRPr/>
            </a:pPr>
            <a:r>
              <a:rPr sz="1600" b="1" kern="0" dirty="0">
                <a:solidFill>
                  <a:srgbClr val="FFFF00"/>
                </a:solidFill>
                <a:latin typeface="Calibri"/>
                <a:cs typeface="Calibri"/>
              </a:rPr>
              <a:t>Gal</a:t>
            </a:r>
            <a:r>
              <a:rPr sz="1600" b="1" kern="0" spc="-15" dirty="0">
                <a:solidFill>
                  <a:srgbClr val="FFFF00"/>
                </a:solidFill>
                <a:latin typeface="Calibri"/>
                <a:cs typeface="Calibri"/>
              </a:rPr>
              <a:t> </a:t>
            </a:r>
            <a:r>
              <a:rPr sz="1600" b="1" kern="0" spc="-25" dirty="0">
                <a:solidFill>
                  <a:srgbClr val="FFFF00"/>
                </a:solidFill>
                <a:latin typeface="Calibri"/>
                <a:cs typeface="Calibri"/>
              </a:rPr>
              <a:t>4:4</a:t>
            </a:r>
            <a:endParaRPr sz="1600" kern="0" dirty="0">
              <a:solidFill>
                <a:sysClr val="windowText" lastClr="000000"/>
              </a:solidFill>
              <a:latin typeface="Calibri"/>
              <a:cs typeface="Calibri"/>
            </a:endParaRPr>
          </a:p>
          <a:p>
            <a:pPr marL="12700" defTabSz="914377">
              <a:defRPr/>
            </a:pPr>
            <a:r>
              <a:rPr sz="1600" b="1" kern="0" dirty="0">
                <a:solidFill>
                  <a:srgbClr val="FFFF00"/>
                </a:solidFill>
                <a:latin typeface="Calibri"/>
                <a:cs typeface="Calibri"/>
              </a:rPr>
              <a:t>Mk</a:t>
            </a:r>
            <a:r>
              <a:rPr sz="1600" b="1" kern="0" spc="-25" dirty="0">
                <a:solidFill>
                  <a:srgbClr val="FFFF00"/>
                </a:solidFill>
                <a:latin typeface="Calibri"/>
                <a:cs typeface="Calibri"/>
              </a:rPr>
              <a:t> </a:t>
            </a:r>
            <a:r>
              <a:rPr sz="1600" b="1" kern="0" spc="-20" dirty="0">
                <a:solidFill>
                  <a:srgbClr val="FFFF00"/>
                </a:solidFill>
                <a:latin typeface="Calibri"/>
                <a:cs typeface="Calibri"/>
              </a:rPr>
              <a:t>1:15</a:t>
            </a:r>
            <a:endParaRPr sz="1600" kern="0" dirty="0">
              <a:solidFill>
                <a:sysClr val="windowText" lastClr="000000"/>
              </a:solidFill>
              <a:latin typeface="Calibri"/>
              <a:cs typeface="Calibri"/>
            </a:endParaRPr>
          </a:p>
          <a:p>
            <a:pPr marL="12700" defTabSz="914377">
              <a:spcBef>
                <a:spcPts val="5"/>
              </a:spcBef>
              <a:defRPr/>
            </a:pPr>
            <a:r>
              <a:rPr sz="1600" b="1" kern="0" dirty="0">
                <a:solidFill>
                  <a:srgbClr val="FFFF00"/>
                </a:solidFill>
                <a:latin typeface="Calibri"/>
                <a:cs typeface="Calibri"/>
              </a:rPr>
              <a:t>Is</a:t>
            </a:r>
            <a:r>
              <a:rPr sz="1600" b="1" kern="0" spc="-11" dirty="0">
                <a:solidFill>
                  <a:srgbClr val="FFFF00"/>
                </a:solidFill>
                <a:latin typeface="Calibri"/>
                <a:cs typeface="Calibri"/>
              </a:rPr>
              <a:t> 42:1-</a:t>
            </a:r>
            <a:r>
              <a:rPr sz="1600" b="1" kern="0" spc="-51" dirty="0">
                <a:solidFill>
                  <a:srgbClr val="FFFF00"/>
                </a:solidFill>
                <a:latin typeface="Calibri"/>
                <a:cs typeface="Calibri"/>
              </a:rPr>
              <a:t>8</a:t>
            </a:r>
            <a:endParaRPr sz="1600" kern="0" dirty="0">
              <a:solidFill>
                <a:sysClr val="windowText" lastClr="000000"/>
              </a:solidFill>
              <a:latin typeface="Calibri"/>
              <a:cs typeface="Calibri"/>
            </a:endParaRPr>
          </a:p>
          <a:p>
            <a:pPr marL="12700" defTabSz="914377">
              <a:defRPr/>
            </a:pPr>
            <a:r>
              <a:rPr sz="1600" b="1" kern="0" dirty="0">
                <a:solidFill>
                  <a:srgbClr val="FFFF00"/>
                </a:solidFill>
                <a:latin typeface="Calibri"/>
                <a:cs typeface="Calibri"/>
              </a:rPr>
              <a:t>Is</a:t>
            </a:r>
            <a:r>
              <a:rPr sz="1600" b="1" kern="0" spc="-20" dirty="0">
                <a:solidFill>
                  <a:srgbClr val="FFFF00"/>
                </a:solidFill>
                <a:latin typeface="Calibri"/>
                <a:cs typeface="Calibri"/>
              </a:rPr>
              <a:t> </a:t>
            </a:r>
            <a:r>
              <a:rPr sz="1600" b="1" kern="0" dirty="0">
                <a:solidFill>
                  <a:srgbClr val="FFFF00"/>
                </a:solidFill>
                <a:latin typeface="Calibri"/>
                <a:cs typeface="Calibri"/>
              </a:rPr>
              <a:t>48:</a:t>
            </a:r>
            <a:r>
              <a:rPr sz="1600" b="1" kern="0" spc="-11" dirty="0">
                <a:solidFill>
                  <a:srgbClr val="FFFF00"/>
                </a:solidFill>
                <a:latin typeface="Calibri"/>
                <a:cs typeface="Calibri"/>
              </a:rPr>
              <a:t> </a:t>
            </a:r>
            <a:r>
              <a:rPr sz="1600" b="1" kern="0" spc="-25" dirty="0">
                <a:solidFill>
                  <a:srgbClr val="FFFF00"/>
                </a:solidFill>
                <a:latin typeface="Calibri"/>
                <a:cs typeface="Calibri"/>
              </a:rPr>
              <a:t>6b</a:t>
            </a:r>
            <a:endParaRPr sz="1600" kern="0" dirty="0">
              <a:solidFill>
                <a:sysClr val="windowText" lastClr="000000"/>
              </a:solidFill>
              <a:latin typeface="Calibri"/>
              <a:cs typeface="Calibri"/>
            </a:endParaRPr>
          </a:p>
          <a:p>
            <a:pPr marL="12700" defTabSz="914377">
              <a:defRPr/>
            </a:pPr>
            <a:r>
              <a:rPr sz="1600" b="1" kern="0" dirty="0">
                <a:solidFill>
                  <a:srgbClr val="FFFF00"/>
                </a:solidFill>
                <a:latin typeface="Calibri"/>
                <a:cs typeface="Calibri"/>
              </a:rPr>
              <a:t>Is</a:t>
            </a:r>
            <a:r>
              <a:rPr sz="1600" b="1" kern="0" spc="-15" dirty="0">
                <a:solidFill>
                  <a:srgbClr val="FFFF00"/>
                </a:solidFill>
                <a:latin typeface="Calibri"/>
                <a:cs typeface="Calibri"/>
              </a:rPr>
              <a:t> </a:t>
            </a:r>
            <a:r>
              <a:rPr sz="1600" b="1" kern="0" spc="-25" dirty="0">
                <a:solidFill>
                  <a:srgbClr val="FFFF00"/>
                </a:solidFill>
                <a:latin typeface="Calibri"/>
                <a:cs typeface="Calibri"/>
              </a:rPr>
              <a:t>61</a:t>
            </a:r>
            <a:endParaRPr sz="1600" kern="0" dirty="0">
              <a:solidFill>
                <a:sysClr val="windowText" lastClr="000000"/>
              </a:solidFill>
              <a:latin typeface="Calibri"/>
              <a:cs typeface="Calibri"/>
            </a:endParaRPr>
          </a:p>
        </p:txBody>
      </p:sp>
      <p:pic>
        <p:nvPicPr>
          <p:cNvPr id="94" name="object 94"/>
          <p:cNvPicPr/>
          <p:nvPr/>
        </p:nvPicPr>
        <p:blipFill>
          <a:blip r:embed="rId54" cstate="print"/>
          <a:stretch>
            <a:fillRect/>
          </a:stretch>
        </p:blipFill>
        <p:spPr>
          <a:xfrm>
            <a:off x="7284721" y="2167129"/>
            <a:ext cx="814577" cy="454913"/>
          </a:xfrm>
          <a:prstGeom prst="rect">
            <a:avLst/>
          </a:prstGeom>
        </p:spPr>
      </p:pic>
      <p:sp>
        <p:nvSpPr>
          <p:cNvPr id="95" name="object 95"/>
          <p:cNvSpPr txBox="1"/>
          <p:nvPr/>
        </p:nvSpPr>
        <p:spPr>
          <a:xfrm>
            <a:off x="7400926" y="2209292"/>
            <a:ext cx="568325" cy="258404"/>
          </a:xfrm>
          <a:prstGeom prst="rect">
            <a:avLst/>
          </a:prstGeom>
        </p:spPr>
        <p:txBody>
          <a:bodyPr vert="horz" wrap="square" lIns="0" tIns="12065" rIns="0" bIns="0" rtlCol="0">
            <a:spAutoFit/>
          </a:bodyPr>
          <a:lstStyle/>
          <a:p>
            <a:pPr marL="12700" defTabSz="914377">
              <a:spcBef>
                <a:spcPts val="95"/>
              </a:spcBef>
              <a:defRPr/>
            </a:pPr>
            <a:r>
              <a:rPr sz="1600" b="1" kern="0" spc="-11" dirty="0">
                <a:solidFill>
                  <a:srgbClr val="FFFF00"/>
                </a:solidFill>
                <a:latin typeface="Calibri"/>
                <a:cs typeface="Calibri"/>
              </a:rPr>
              <a:t>STORY</a:t>
            </a:r>
            <a:endParaRPr sz="1600" kern="0">
              <a:solidFill>
                <a:sysClr val="windowText" lastClr="000000"/>
              </a:solidFill>
              <a:latin typeface="Calibri"/>
              <a:cs typeface="Calibri"/>
            </a:endParaRPr>
          </a:p>
        </p:txBody>
      </p:sp>
      <p:pic>
        <p:nvPicPr>
          <p:cNvPr id="96" name="object 96"/>
          <p:cNvPicPr/>
          <p:nvPr/>
        </p:nvPicPr>
        <p:blipFill>
          <a:blip r:embed="rId55" cstate="print"/>
          <a:stretch>
            <a:fillRect/>
          </a:stretch>
        </p:blipFill>
        <p:spPr>
          <a:xfrm>
            <a:off x="7121653" y="2410969"/>
            <a:ext cx="1142239" cy="454913"/>
          </a:xfrm>
          <a:prstGeom prst="rect">
            <a:avLst/>
          </a:prstGeom>
        </p:spPr>
      </p:pic>
      <p:sp>
        <p:nvSpPr>
          <p:cNvPr id="97" name="object 97"/>
          <p:cNvSpPr txBox="1"/>
          <p:nvPr/>
        </p:nvSpPr>
        <p:spPr>
          <a:xfrm>
            <a:off x="5189983" y="2298574"/>
            <a:ext cx="2894965" cy="425373"/>
          </a:xfrm>
          <a:prstGeom prst="rect">
            <a:avLst/>
          </a:prstGeom>
        </p:spPr>
        <p:txBody>
          <a:bodyPr vert="horz" wrap="square" lIns="0" tIns="12065" rIns="0" bIns="0" rtlCol="0">
            <a:spAutoFit/>
          </a:bodyPr>
          <a:lstStyle/>
          <a:p>
            <a:pPr marL="12700" defTabSz="914377">
              <a:lnSpc>
                <a:spcPts val="1571"/>
              </a:lnSpc>
              <a:spcBef>
                <a:spcPts val="95"/>
              </a:spcBef>
              <a:defRPr/>
            </a:pPr>
            <a:r>
              <a:rPr sz="1600" b="1" kern="0" dirty="0">
                <a:solidFill>
                  <a:srgbClr val="FFFFFF"/>
                </a:solidFill>
                <a:latin typeface="Calibri"/>
                <a:cs typeface="Calibri"/>
              </a:rPr>
              <a:t>Announces</a:t>
            </a:r>
            <a:r>
              <a:rPr sz="1600" b="1" kern="0" spc="-15" dirty="0">
                <a:solidFill>
                  <a:srgbClr val="FFFFFF"/>
                </a:solidFill>
                <a:latin typeface="Calibri"/>
                <a:cs typeface="Calibri"/>
              </a:rPr>
              <a:t> </a:t>
            </a:r>
            <a:r>
              <a:rPr sz="1600" b="1" kern="0" dirty="0">
                <a:solidFill>
                  <a:srgbClr val="FFFFFF"/>
                </a:solidFill>
                <a:latin typeface="Calibri"/>
                <a:cs typeface="Calibri"/>
              </a:rPr>
              <a:t>His</a:t>
            </a:r>
            <a:r>
              <a:rPr sz="1600" b="1" kern="0" spc="-55" dirty="0">
                <a:solidFill>
                  <a:srgbClr val="FFFFFF"/>
                </a:solidFill>
                <a:latin typeface="Calibri"/>
                <a:cs typeface="Calibri"/>
              </a:rPr>
              <a:t> </a:t>
            </a:r>
            <a:r>
              <a:rPr sz="1600" b="1" kern="0" spc="-11" dirty="0">
                <a:solidFill>
                  <a:srgbClr val="FFFFFF"/>
                </a:solidFill>
                <a:latin typeface="Calibri"/>
                <a:cs typeface="Calibri"/>
              </a:rPr>
              <a:t>Kingdom</a:t>
            </a:r>
            <a:endParaRPr sz="1600" kern="0" dirty="0">
              <a:solidFill>
                <a:sysClr val="windowText" lastClr="000000"/>
              </a:solidFill>
              <a:latin typeface="Calibri"/>
              <a:cs typeface="Calibri"/>
            </a:endParaRPr>
          </a:p>
          <a:p>
            <a:pPr marR="5080" algn="r" defTabSz="914377">
              <a:lnSpc>
                <a:spcPts val="1571"/>
              </a:lnSpc>
              <a:defRPr/>
            </a:pPr>
            <a:r>
              <a:rPr sz="1600" b="1" kern="0" dirty="0">
                <a:solidFill>
                  <a:srgbClr val="FFFF00"/>
                </a:solidFill>
                <a:latin typeface="Calibri"/>
                <a:cs typeface="Calibri"/>
              </a:rPr>
              <a:t>OF</a:t>
            </a:r>
            <a:r>
              <a:rPr sz="1600" b="1" kern="0" spc="-15" dirty="0">
                <a:solidFill>
                  <a:srgbClr val="FFFF00"/>
                </a:solidFill>
                <a:latin typeface="Calibri"/>
                <a:cs typeface="Calibri"/>
              </a:rPr>
              <a:t> </a:t>
            </a:r>
            <a:r>
              <a:rPr sz="1600" b="1" kern="0" spc="-20" dirty="0">
                <a:solidFill>
                  <a:srgbClr val="FFFF00"/>
                </a:solidFill>
                <a:latin typeface="Calibri"/>
                <a:cs typeface="Calibri"/>
              </a:rPr>
              <a:t>GOD’S</a:t>
            </a:r>
            <a:endParaRPr sz="1600" kern="0" dirty="0">
              <a:solidFill>
                <a:sysClr val="windowText" lastClr="000000"/>
              </a:solidFill>
              <a:latin typeface="Calibri"/>
              <a:cs typeface="Calibri"/>
            </a:endParaRPr>
          </a:p>
        </p:txBody>
      </p:sp>
      <p:grpSp>
        <p:nvGrpSpPr>
          <p:cNvPr id="98" name="object 98"/>
          <p:cNvGrpSpPr/>
          <p:nvPr/>
        </p:nvGrpSpPr>
        <p:grpSpPr>
          <a:xfrm>
            <a:off x="6897624" y="2654809"/>
            <a:ext cx="1589405" cy="1430655"/>
            <a:chOff x="6897623" y="2654807"/>
            <a:chExt cx="1589405" cy="1430655"/>
          </a:xfrm>
        </p:grpSpPr>
        <p:pic>
          <p:nvPicPr>
            <p:cNvPr id="99" name="object 99"/>
            <p:cNvPicPr/>
            <p:nvPr/>
          </p:nvPicPr>
          <p:blipFill>
            <a:blip r:embed="rId56" cstate="print"/>
            <a:stretch>
              <a:fillRect/>
            </a:stretch>
          </p:blipFill>
          <p:spPr>
            <a:xfrm>
              <a:off x="6925055" y="2654807"/>
              <a:ext cx="1533905" cy="454913"/>
            </a:xfrm>
            <a:prstGeom prst="rect">
              <a:avLst/>
            </a:prstGeom>
          </p:spPr>
        </p:pic>
        <p:pic>
          <p:nvPicPr>
            <p:cNvPr id="100" name="object 100"/>
            <p:cNvPicPr/>
            <p:nvPr/>
          </p:nvPicPr>
          <p:blipFill>
            <a:blip r:embed="rId57" cstate="print"/>
            <a:stretch>
              <a:fillRect/>
            </a:stretch>
          </p:blipFill>
          <p:spPr>
            <a:xfrm>
              <a:off x="7005827" y="2898647"/>
              <a:ext cx="1323594" cy="454913"/>
            </a:xfrm>
            <a:prstGeom prst="rect">
              <a:avLst/>
            </a:prstGeom>
          </p:spPr>
        </p:pic>
        <p:pic>
          <p:nvPicPr>
            <p:cNvPr id="101" name="object 101"/>
            <p:cNvPicPr/>
            <p:nvPr/>
          </p:nvPicPr>
          <p:blipFill>
            <a:blip r:embed="rId58" cstate="print"/>
            <a:stretch>
              <a:fillRect/>
            </a:stretch>
          </p:blipFill>
          <p:spPr>
            <a:xfrm>
              <a:off x="6982967" y="3142487"/>
              <a:ext cx="1418081" cy="454913"/>
            </a:xfrm>
            <a:prstGeom prst="rect">
              <a:avLst/>
            </a:prstGeom>
          </p:spPr>
        </p:pic>
        <p:pic>
          <p:nvPicPr>
            <p:cNvPr id="102" name="object 102"/>
            <p:cNvPicPr/>
            <p:nvPr/>
          </p:nvPicPr>
          <p:blipFill>
            <a:blip r:embed="rId59" cstate="print"/>
            <a:stretch>
              <a:fillRect/>
            </a:stretch>
          </p:blipFill>
          <p:spPr>
            <a:xfrm>
              <a:off x="6897623" y="3386327"/>
              <a:ext cx="1322070" cy="454914"/>
            </a:xfrm>
            <a:prstGeom prst="rect">
              <a:avLst/>
            </a:prstGeom>
          </p:spPr>
        </p:pic>
        <p:pic>
          <p:nvPicPr>
            <p:cNvPr id="103" name="object 103"/>
            <p:cNvPicPr/>
            <p:nvPr/>
          </p:nvPicPr>
          <p:blipFill>
            <a:blip r:embed="rId60" cstate="print"/>
            <a:stretch>
              <a:fillRect/>
            </a:stretch>
          </p:blipFill>
          <p:spPr>
            <a:xfrm>
              <a:off x="7947659" y="3386327"/>
              <a:ext cx="334530" cy="454914"/>
            </a:xfrm>
            <a:prstGeom prst="rect">
              <a:avLst/>
            </a:prstGeom>
          </p:spPr>
        </p:pic>
        <p:pic>
          <p:nvPicPr>
            <p:cNvPr id="104" name="object 104"/>
            <p:cNvPicPr/>
            <p:nvPr/>
          </p:nvPicPr>
          <p:blipFill>
            <a:blip r:embed="rId61" cstate="print"/>
            <a:stretch>
              <a:fillRect/>
            </a:stretch>
          </p:blipFill>
          <p:spPr>
            <a:xfrm>
              <a:off x="8010143" y="3386327"/>
              <a:ext cx="476262" cy="454914"/>
            </a:xfrm>
            <a:prstGeom prst="rect">
              <a:avLst/>
            </a:prstGeom>
          </p:spPr>
        </p:pic>
        <p:pic>
          <p:nvPicPr>
            <p:cNvPr id="105" name="object 105"/>
            <p:cNvPicPr/>
            <p:nvPr/>
          </p:nvPicPr>
          <p:blipFill>
            <a:blip r:embed="rId62" cstate="print"/>
            <a:stretch>
              <a:fillRect/>
            </a:stretch>
          </p:blipFill>
          <p:spPr>
            <a:xfrm>
              <a:off x="6902195" y="3630167"/>
              <a:ext cx="904494" cy="454913"/>
            </a:xfrm>
            <a:prstGeom prst="rect">
              <a:avLst/>
            </a:prstGeom>
          </p:spPr>
        </p:pic>
        <p:pic>
          <p:nvPicPr>
            <p:cNvPr id="106" name="object 106"/>
            <p:cNvPicPr/>
            <p:nvPr/>
          </p:nvPicPr>
          <p:blipFill>
            <a:blip r:embed="rId60" cstate="print"/>
            <a:stretch>
              <a:fillRect/>
            </a:stretch>
          </p:blipFill>
          <p:spPr>
            <a:xfrm>
              <a:off x="7534655" y="3630167"/>
              <a:ext cx="334530" cy="454913"/>
            </a:xfrm>
            <a:prstGeom prst="rect">
              <a:avLst/>
            </a:prstGeom>
          </p:spPr>
        </p:pic>
        <p:pic>
          <p:nvPicPr>
            <p:cNvPr id="107" name="object 107"/>
            <p:cNvPicPr/>
            <p:nvPr/>
          </p:nvPicPr>
          <p:blipFill>
            <a:blip r:embed="rId63" cstate="print"/>
            <a:stretch>
              <a:fillRect/>
            </a:stretch>
          </p:blipFill>
          <p:spPr>
            <a:xfrm>
              <a:off x="7597139" y="3630167"/>
              <a:ext cx="886205" cy="454913"/>
            </a:xfrm>
            <a:prstGeom prst="rect">
              <a:avLst/>
            </a:prstGeom>
          </p:spPr>
        </p:pic>
      </p:grpSp>
      <p:sp>
        <p:nvSpPr>
          <p:cNvPr id="108" name="object 108"/>
          <p:cNvSpPr txBox="1"/>
          <p:nvPr/>
        </p:nvSpPr>
        <p:spPr>
          <a:xfrm>
            <a:off x="7573010" y="2696973"/>
            <a:ext cx="1342391" cy="1243289"/>
          </a:xfrm>
          <a:prstGeom prst="rect">
            <a:avLst/>
          </a:prstGeom>
        </p:spPr>
        <p:txBody>
          <a:bodyPr vert="horz" wrap="square" lIns="0" tIns="12065" rIns="0" bIns="0" rtlCol="0">
            <a:spAutoFit/>
          </a:bodyPr>
          <a:lstStyle/>
          <a:p>
            <a:pPr marL="12700" marR="5080" indent="635" algn="ctr" defTabSz="914377">
              <a:spcBef>
                <a:spcPts val="95"/>
              </a:spcBef>
              <a:defRPr/>
            </a:pPr>
            <a:r>
              <a:rPr sz="1600" b="1" kern="0" dirty="0">
                <a:solidFill>
                  <a:srgbClr val="FFFF00"/>
                </a:solidFill>
                <a:latin typeface="Calibri"/>
                <a:cs typeface="Calibri"/>
              </a:rPr>
              <a:t>PEOPLE</a:t>
            </a:r>
            <a:r>
              <a:rPr sz="1600" b="1" kern="0" spc="-60" dirty="0">
                <a:solidFill>
                  <a:srgbClr val="FFFF00"/>
                </a:solidFill>
                <a:latin typeface="Calibri"/>
                <a:cs typeface="Calibri"/>
              </a:rPr>
              <a:t> </a:t>
            </a:r>
            <a:r>
              <a:rPr sz="1600" b="1" kern="0" spc="-25" dirty="0">
                <a:solidFill>
                  <a:srgbClr val="FFFF00"/>
                </a:solidFill>
                <a:latin typeface="Calibri"/>
                <a:cs typeface="Calibri"/>
              </a:rPr>
              <a:t>PART</a:t>
            </a:r>
            <a:r>
              <a:rPr sz="1600" b="1" kern="0" spc="-65" dirty="0">
                <a:solidFill>
                  <a:srgbClr val="FFFF00"/>
                </a:solidFill>
                <a:latin typeface="Calibri"/>
                <a:cs typeface="Calibri"/>
              </a:rPr>
              <a:t> </a:t>
            </a:r>
            <a:r>
              <a:rPr sz="1600" b="1" kern="0" spc="-25" dirty="0">
                <a:solidFill>
                  <a:srgbClr val="FFFF00"/>
                </a:solidFill>
                <a:latin typeface="Calibri"/>
                <a:cs typeface="Calibri"/>
              </a:rPr>
              <a:t>II </a:t>
            </a:r>
            <a:r>
              <a:rPr sz="1600" b="1" kern="0" spc="-11" dirty="0">
                <a:solidFill>
                  <a:srgbClr val="FFFFFF"/>
                </a:solidFill>
                <a:latin typeface="Calibri"/>
                <a:cs typeface="Calibri"/>
              </a:rPr>
              <a:t>ABRAHAM’S </a:t>
            </a:r>
            <a:r>
              <a:rPr sz="1600" b="1" kern="0" dirty="0">
                <a:solidFill>
                  <a:srgbClr val="FFFF00"/>
                </a:solidFill>
                <a:latin typeface="Calibri"/>
                <a:cs typeface="Calibri"/>
              </a:rPr>
              <a:t>SEED</a:t>
            </a:r>
            <a:r>
              <a:rPr sz="1600" b="1" kern="0" spc="-31" dirty="0">
                <a:solidFill>
                  <a:srgbClr val="FFFF00"/>
                </a:solidFill>
                <a:latin typeface="Calibri"/>
                <a:cs typeface="Calibri"/>
              </a:rPr>
              <a:t> </a:t>
            </a:r>
            <a:r>
              <a:rPr sz="1600" b="1" kern="0" dirty="0">
                <a:solidFill>
                  <a:srgbClr val="FFFF00"/>
                </a:solidFill>
                <a:latin typeface="Calibri"/>
                <a:cs typeface="Calibri"/>
              </a:rPr>
              <a:t>&amp;</a:t>
            </a:r>
            <a:r>
              <a:rPr sz="1600" b="1" kern="0" spc="-35" dirty="0">
                <a:solidFill>
                  <a:srgbClr val="FFFF00"/>
                </a:solidFill>
                <a:latin typeface="Calibri"/>
                <a:cs typeface="Calibri"/>
              </a:rPr>
              <a:t> </a:t>
            </a:r>
            <a:r>
              <a:rPr sz="1600" b="1" kern="0" spc="-20" dirty="0">
                <a:solidFill>
                  <a:srgbClr val="FFFF00"/>
                </a:solidFill>
                <a:latin typeface="Calibri"/>
                <a:cs typeface="Calibri"/>
              </a:rPr>
              <a:t>HEIRS </a:t>
            </a:r>
            <a:r>
              <a:rPr sz="1600" b="1" kern="0" dirty="0">
                <a:solidFill>
                  <a:srgbClr val="FFFF00"/>
                </a:solidFill>
                <a:latin typeface="Calibri"/>
                <a:cs typeface="Calibri"/>
              </a:rPr>
              <a:t>Rom </a:t>
            </a:r>
            <a:r>
              <a:rPr sz="1600" b="1" kern="0" spc="-20" dirty="0">
                <a:solidFill>
                  <a:srgbClr val="FFFF00"/>
                </a:solidFill>
                <a:latin typeface="Calibri"/>
                <a:cs typeface="Calibri"/>
              </a:rPr>
              <a:t>4:13,16-</a:t>
            </a:r>
            <a:r>
              <a:rPr sz="1600" b="1" kern="0" spc="-25" dirty="0">
                <a:solidFill>
                  <a:srgbClr val="FFFF00"/>
                </a:solidFill>
                <a:latin typeface="Calibri"/>
                <a:cs typeface="Calibri"/>
              </a:rPr>
              <a:t>17</a:t>
            </a:r>
            <a:endParaRPr sz="1600" kern="0" dirty="0">
              <a:solidFill>
                <a:sysClr val="windowText" lastClr="000000"/>
              </a:solidFill>
              <a:latin typeface="Calibri"/>
              <a:cs typeface="Calibri"/>
            </a:endParaRPr>
          </a:p>
          <a:p>
            <a:pPr marL="1905" algn="ctr" defTabSz="914377">
              <a:defRPr/>
            </a:pPr>
            <a:r>
              <a:rPr sz="1600" b="1" kern="0" dirty="0">
                <a:solidFill>
                  <a:srgbClr val="FFFF00"/>
                </a:solidFill>
                <a:latin typeface="Calibri"/>
                <a:cs typeface="Calibri"/>
              </a:rPr>
              <a:t>Gal</a:t>
            </a:r>
            <a:r>
              <a:rPr sz="1600" b="1" kern="0" spc="-15" dirty="0">
                <a:solidFill>
                  <a:srgbClr val="FFFF00"/>
                </a:solidFill>
                <a:latin typeface="Calibri"/>
                <a:cs typeface="Calibri"/>
              </a:rPr>
              <a:t> </a:t>
            </a:r>
            <a:r>
              <a:rPr sz="1600" b="1" kern="0" dirty="0">
                <a:solidFill>
                  <a:srgbClr val="FFFF00"/>
                </a:solidFill>
                <a:latin typeface="Calibri"/>
                <a:cs typeface="Calibri"/>
              </a:rPr>
              <a:t>3:</a:t>
            </a:r>
            <a:r>
              <a:rPr sz="1600" b="1" kern="0" spc="-11" dirty="0">
                <a:solidFill>
                  <a:srgbClr val="FFFF00"/>
                </a:solidFill>
                <a:latin typeface="Calibri"/>
                <a:cs typeface="Calibri"/>
              </a:rPr>
              <a:t> 6-9,14,29</a:t>
            </a:r>
            <a:endParaRPr sz="1600" kern="0" dirty="0">
              <a:solidFill>
                <a:sysClr val="windowText" lastClr="000000"/>
              </a:solidFill>
              <a:latin typeface="Calibri"/>
              <a:cs typeface="Calibri"/>
            </a:endParaRPr>
          </a:p>
        </p:txBody>
      </p:sp>
      <p:grpSp>
        <p:nvGrpSpPr>
          <p:cNvPr id="109" name="object 109"/>
          <p:cNvGrpSpPr/>
          <p:nvPr/>
        </p:nvGrpSpPr>
        <p:grpSpPr>
          <a:xfrm>
            <a:off x="6627876" y="4148330"/>
            <a:ext cx="2128520" cy="1430655"/>
            <a:chOff x="6627876" y="4148328"/>
            <a:chExt cx="2128520" cy="1430655"/>
          </a:xfrm>
        </p:grpSpPr>
        <p:pic>
          <p:nvPicPr>
            <p:cNvPr id="110" name="object 110"/>
            <p:cNvPicPr/>
            <p:nvPr/>
          </p:nvPicPr>
          <p:blipFill>
            <a:blip r:embed="rId64" cstate="print"/>
            <a:stretch>
              <a:fillRect/>
            </a:stretch>
          </p:blipFill>
          <p:spPr>
            <a:xfrm>
              <a:off x="6844284" y="4148328"/>
              <a:ext cx="1696974" cy="454913"/>
            </a:xfrm>
            <a:prstGeom prst="rect">
              <a:avLst/>
            </a:prstGeom>
          </p:spPr>
        </p:pic>
        <p:pic>
          <p:nvPicPr>
            <p:cNvPr id="111" name="object 111"/>
            <p:cNvPicPr/>
            <p:nvPr/>
          </p:nvPicPr>
          <p:blipFill>
            <a:blip r:embed="rId65" cstate="print"/>
            <a:stretch>
              <a:fillRect/>
            </a:stretch>
          </p:blipFill>
          <p:spPr>
            <a:xfrm>
              <a:off x="6883908" y="4392168"/>
              <a:ext cx="1617726" cy="454913"/>
            </a:xfrm>
            <a:prstGeom prst="rect">
              <a:avLst/>
            </a:prstGeom>
          </p:spPr>
        </p:pic>
        <p:pic>
          <p:nvPicPr>
            <p:cNvPr id="112" name="object 112"/>
            <p:cNvPicPr/>
            <p:nvPr/>
          </p:nvPicPr>
          <p:blipFill>
            <a:blip r:embed="rId66" cstate="print"/>
            <a:stretch>
              <a:fillRect/>
            </a:stretch>
          </p:blipFill>
          <p:spPr>
            <a:xfrm>
              <a:off x="6833616" y="4636008"/>
              <a:ext cx="1716785" cy="454913"/>
            </a:xfrm>
            <a:prstGeom prst="rect">
              <a:avLst/>
            </a:prstGeom>
          </p:spPr>
        </p:pic>
        <p:pic>
          <p:nvPicPr>
            <p:cNvPr id="113" name="object 113"/>
            <p:cNvPicPr/>
            <p:nvPr/>
          </p:nvPicPr>
          <p:blipFill>
            <a:blip r:embed="rId67" cstate="print"/>
            <a:stretch>
              <a:fillRect/>
            </a:stretch>
          </p:blipFill>
          <p:spPr>
            <a:xfrm>
              <a:off x="7078980" y="4879848"/>
              <a:ext cx="1226057" cy="454913"/>
            </a:xfrm>
            <a:prstGeom prst="rect">
              <a:avLst/>
            </a:prstGeom>
          </p:spPr>
        </p:pic>
        <p:pic>
          <p:nvPicPr>
            <p:cNvPr id="114" name="object 114"/>
            <p:cNvPicPr/>
            <p:nvPr/>
          </p:nvPicPr>
          <p:blipFill>
            <a:blip r:embed="rId68" cstate="print"/>
            <a:stretch>
              <a:fillRect/>
            </a:stretch>
          </p:blipFill>
          <p:spPr>
            <a:xfrm>
              <a:off x="6627876" y="5123688"/>
              <a:ext cx="1861566" cy="454914"/>
            </a:xfrm>
            <a:prstGeom prst="rect">
              <a:avLst/>
            </a:prstGeom>
          </p:spPr>
        </p:pic>
        <p:pic>
          <p:nvPicPr>
            <p:cNvPr id="115" name="object 115"/>
            <p:cNvPicPr/>
            <p:nvPr/>
          </p:nvPicPr>
          <p:blipFill>
            <a:blip r:embed="rId60" cstate="print"/>
            <a:stretch>
              <a:fillRect/>
            </a:stretch>
          </p:blipFill>
          <p:spPr>
            <a:xfrm>
              <a:off x="8217408" y="5123688"/>
              <a:ext cx="334530" cy="454914"/>
            </a:xfrm>
            <a:prstGeom prst="rect">
              <a:avLst/>
            </a:prstGeom>
          </p:spPr>
        </p:pic>
        <p:pic>
          <p:nvPicPr>
            <p:cNvPr id="116" name="object 116"/>
            <p:cNvPicPr/>
            <p:nvPr/>
          </p:nvPicPr>
          <p:blipFill>
            <a:blip r:embed="rId69" cstate="print"/>
            <a:stretch>
              <a:fillRect/>
            </a:stretch>
          </p:blipFill>
          <p:spPr>
            <a:xfrm>
              <a:off x="8279892" y="5123688"/>
              <a:ext cx="476262" cy="454914"/>
            </a:xfrm>
            <a:prstGeom prst="rect">
              <a:avLst/>
            </a:prstGeom>
          </p:spPr>
        </p:pic>
      </p:grpSp>
      <p:sp>
        <p:nvSpPr>
          <p:cNvPr id="117" name="object 117"/>
          <p:cNvSpPr txBox="1"/>
          <p:nvPr/>
        </p:nvSpPr>
        <p:spPr>
          <a:xfrm>
            <a:off x="6629401" y="4190747"/>
            <a:ext cx="1882139" cy="1243289"/>
          </a:xfrm>
          <a:prstGeom prst="rect">
            <a:avLst/>
          </a:prstGeom>
        </p:spPr>
        <p:txBody>
          <a:bodyPr vert="horz" wrap="square" lIns="0" tIns="12065" rIns="0" bIns="0" rtlCol="0">
            <a:spAutoFit/>
          </a:bodyPr>
          <a:lstStyle/>
          <a:p>
            <a:pPr marL="218435" marR="219705" indent="10160" algn="ctr" defTabSz="914377">
              <a:spcBef>
                <a:spcPts val="95"/>
              </a:spcBef>
              <a:defRPr/>
            </a:pPr>
            <a:r>
              <a:rPr sz="1600" b="1" kern="0" spc="-11" dirty="0">
                <a:solidFill>
                  <a:srgbClr val="FFFFFF"/>
                </a:solidFill>
                <a:latin typeface="Calibri"/>
                <a:cs typeface="Calibri"/>
              </a:rPr>
              <a:t>Royal</a:t>
            </a:r>
            <a:r>
              <a:rPr sz="1600" b="1" kern="0" spc="-51" dirty="0">
                <a:solidFill>
                  <a:srgbClr val="FFFFFF"/>
                </a:solidFill>
                <a:latin typeface="Calibri"/>
                <a:cs typeface="Calibri"/>
              </a:rPr>
              <a:t> </a:t>
            </a:r>
            <a:r>
              <a:rPr sz="1600" b="1" kern="0" spc="-11" dirty="0">
                <a:solidFill>
                  <a:srgbClr val="FFFFFF"/>
                </a:solidFill>
                <a:latin typeface="Calibri"/>
                <a:cs typeface="Calibri"/>
              </a:rPr>
              <a:t>priesthood </a:t>
            </a:r>
            <a:r>
              <a:rPr sz="1600" b="1" kern="0" dirty="0">
                <a:solidFill>
                  <a:srgbClr val="FFFFFF"/>
                </a:solidFill>
                <a:latin typeface="Calibri"/>
                <a:cs typeface="Calibri"/>
              </a:rPr>
              <a:t>And</a:t>
            </a:r>
            <a:r>
              <a:rPr sz="1600" b="1" kern="0" spc="-20" dirty="0">
                <a:solidFill>
                  <a:srgbClr val="FFFFFF"/>
                </a:solidFill>
                <a:latin typeface="Calibri"/>
                <a:cs typeface="Calibri"/>
              </a:rPr>
              <a:t> </a:t>
            </a:r>
            <a:r>
              <a:rPr sz="1600" b="1" kern="0" dirty="0">
                <a:solidFill>
                  <a:srgbClr val="FFFFFF"/>
                </a:solidFill>
                <a:latin typeface="Calibri"/>
                <a:cs typeface="Calibri"/>
              </a:rPr>
              <a:t>holy</a:t>
            </a:r>
            <a:r>
              <a:rPr sz="1600" b="1" kern="0" spc="-25" dirty="0">
                <a:solidFill>
                  <a:srgbClr val="FFFFFF"/>
                </a:solidFill>
                <a:latin typeface="Calibri"/>
                <a:cs typeface="Calibri"/>
              </a:rPr>
              <a:t> </a:t>
            </a:r>
            <a:r>
              <a:rPr sz="1600" b="1" kern="0" spc="-11" dirty="0">
                <a:solidFill>
                  <a:srgbClr val="FFFFFF"/>
                </a:solidFill>
                <a:latin typeface="Calibri"/>
                <a:cs typeface="Calibri"/>
              </a:rPr>
              <a:t>nation </a:t>
            </a:r>
            <a:r>
              <a:rPr sz="1600" b="1" kern="0" dirty="0">
                <a:solidFill>
                  <a:srgbClr val="FFFFFF"/>
                </a:solidFill>
                <a:latin typeface="Calibri"/>
                <a:cs typeface="Calibri"/>
              </a:rPr>
              <a:t>called</a:t>
            </a:r>
            <a:r>
              <a:rPr sz="1600" b="1" kern="0" spc="-40" dirty="0">
                <a:solidFill>
                  <a:srgbClr val="FFFFFF"/>
                </a:solidFill>
                <a:latin typeface="Calibri"/>
                <a:cs typeface="Calibri"/>
              </a:rPr>
              <a:t> </a:t>
            </a:r>
            <a:r>
              <a:rPr sz="1600" b="1" kern="0" dirty="0">
                <a:solidFill>
                  <a:srgbClr val="FFFFFF"/>
                </a:solidFill>
                <a:latin typeface="Calibri"/>
                <a:cs typeface="Calibri"/>
              </a:rPr>
              <a:t>to</a:t>
            </a:r>
            <a:r>
              <a:rPr sz="1600" b="1" kern="0" spc="-20" dirty="0">
                <a:solidFill>
                  <a:srgbClr val="FFFFFF"/>
                </a:solidFill>
                <a:latin typeface="Calibri"/>
                <a:cs typeface="Calibri"/>
              </a:rPr>
              <a:t> </a:t>
            </a:r>
            <a:r>
              <a:rPr sz="1600" b="1" kern="0" spc="-11" dirty="0">
                <a:solidFill>
                  <a:srgbClr val="FFFFFF"/>
                </a:solidFill>
                <a:latin typeface="Calibri"/>
                <a:cs typeface="Calibri"/>
              </a:rPr>
              <a:t>disciple </a:t>
            </a:r>
            <a:r>
              <a:rPr sz="1600" b="1" kern="0" dirty="0">
                <a:solidFill>
                  <a:srgbClr val="FFFFFF"/>
                </a:solidFill>
                <a:latin typeface="Calibri"/>
                <a:cs typeface="Calibri"/>
              </a:rPr>
              <a:t>the</a:t>
            </a:r>
            <a:r>
              <a:rPr sz="1600" b="1" kern="0" spc="-20" dirty="0">
                <a:solidFill>
                  <a:srgbClr val="FFFFFF"/>
                </a:solidFill>
                <a:latin typeface="Calibri"/>
                <a:cs typeface="Calibri"/>
              </a:rPr>
              <a:t> </a:t>
            </a:r>
            <a:r>
              <a:rPr sz="1600" b="1" kern="0" spc="-11" dirty="0">
                <a:solidFill>
                  <a:srgbClr val="FFFFFF"/>
                </a:solidFill>
                <a:latin typeface="Calibri"/>
                <a:cs typeface="Calibri"/>
              </a:rPr>
              <a:t>nations</a:t>
            </a:r>
            <a:endParaRPr sz="1600" kern="0" dirty="0">
              <a:solidFill>
                <a:sysClr val="windowText" lastClr="000000"/>
              </a:solidFill>
              <a:latin typeface="Calibri"/>
              <a:cs typeface="Calibri"/>
            </a:endParaRPr>
          </a:p>
          <a:p>
            <a:pPr algn="ctr" defTabSz="914377">
              <a:defRPr/>
            </a:pPr>
            <a:r>
              <a:rPr sz="1600" b="1" kern="0" dirty="0">
                <a:solidFill>
                  <a:srgbClr val="FFFF00"/>
                </a:solidFill>
                <a:latin typeface="Calibri"/>
                <a:cs typeface="Calibri"/>
              </a:rPr>
              <a:t>1</a:t>
            </a:r>
            <a:r>
              <a:rPr sz="1600" b="1" kern="0" spc="-31" dirty="0">
                <a:solidFill>
                  <a:srgbClr val="FFFF00"/>
                </a:solidFill>
                <a:latin typeface="Calibri"/>
                <a:cs typeface="Calibri"/>
              </a:rPr>
              <a:t> </a:t>
            </a:r>
            <a:r>
              <a:rPr sz="1600" b="1" kern="0" dirty="0">
                <a:solidFill>
                  <a:srgbClr val="FFFF00"/>
                </a:solidFill>
                <a:latin typeface="Calibri"/>
                <a:cs typeface="Calibri"/>
              </a:rPr>
              <a:t>Pet</a:t>
            </a:r>
            <a:r>
              <a:rPr sz="1600" b="1" kern="0" spc="-40" dirty="0">
                <a:solidFill>
                  <a:srgbClr val="FFFF00"/>
                </a:solidFill>
                <a:latin typeface="Calibri"/>
                <a:cs typeface="Calibri"/>
              </a:rPr>
              <a:t> </a:t>
            </a:r>
            <a:r>
              <a:rPr sz="1600" b="1" kern="0" dirty="0">
                <a:solidFill>
                  <a:srgbClr val="FFFF00"/>
                </a:solidFill>
                <a:latin typeface="Calibri"/>
                <a:cs typeface="Calibri"/>
              </a:rPr>
              <a:t>2:9,</a:t>
            </a:r>
            <a:r>
              <a:rPr sz="1600" b="1" kern="0" spc="-11" dirty="0">
                <a:solidFill>
                  <a:srgbClr val="FFFF00"/>
                </a:solidFill>
                <a:latin typeface="Calibri"/>
                <a:cs typeface="Calibri"/>
              </a:rPr>
              <a:t> </a:t>
            </a:r>
            <a:r>
              <a:rPr sz="1600" b="1" kern="0" dirty="0">
                <a:solidFill>
                  <a:srgbClr val="FFFF00"/>
                </a:solidFill>
                <a:latin typeface="Calibri"/>
                <a:cs typeface="Calibri"/>
              </a:rPr>
              <a:t>Mt</a:t>
            </a:r>
            <a:r>
              <a:rPr sz="1600" b="1" kern="0" spc="-25" dirty="0">
                <a:solidFill>
                  <a:srgbClr val="FFFF00"/>
                </a:solidFill>
                <a:latin typeface="Calibri"/>
                <a:cs typeface="Calibri"/>
              </a:rPr>
              <a:t> </a:t>
            </a:r>
            <a:r>
              <a:rPr sz="1600" b="1" kern="0" spc="-11" dirty="0">
                <a:solidFill>
                  <a:srgbClr val="FFFF00"/>
                </a:solidFill>
                <a:latin typeface="Calibri"/>
                <a:cs typeface="Calibri"/>
              </a:rPr>
              <a:t>28:18-</a:t>
            </a:r>
            <a:r>
              <a:rPr sz="1600" b="1" kern="0" spc="-25" dirty="0">
                <a:solidFill>
                  <a:srgbClr val="FFFF00"/>
                </a:solidFill>
                <a:latin typeface="Calibri"/>
                <a:cs typeface="Calibri"/>
              </a:rPr>
              <a:t>20</a:t>
            </a:r>
            <a:endParaRPr sz="1600" kern="0" dirty="0">
              <a:solidFill>
                <a:sysClr val="windowText" lastClr="000000"/>
              </a:solidFill>
              <a:latin typeface="Calibri"/>
              <a:cs typeface="Calibri"/>
            </a:endParaRPr>
          </a:p>
        </p:txBody>
      </p:sp>
      <p:pic>
        <p:nvPicPr>
          <p:cNvPr id="118" name="object 118"/>
          <p:cNvPicPr/>
          <p:nvPr/>
        </p:nvPicPr>
        <p:blipFill>
          <a:blip r:embed="rId70" cstate="print"/>
          <a:stretch>
            <a:fillRect/>
          </a:stretch>
        </p:blipFill>
        <p:spPr>
          <a:xfrm>
            <a:off x="30480" y="335279"/>
            <a:ext cx="2494027" cy="454915"/>
          </a:xfrm>
          <a:prstGeom prst="rect">
            <a:avLst/>
          </a:prstGeom>
        </p:spPr>
      </p:pic>
      <p:sp>
        <p:nvSpPr>
          <p:cNvPr id="119" name="object 119"/>
          <p:cNvSpPr txBox="1"/>
          <p:nvPr/>
        </p:nvSpPr>
        <p:spPr>
          <a:xfrm>
            <a:off x="145187" y="378080"/>
            <a:ext cx="2245995" cy="258404"/>
          </a:xfrm>
          <a:prstGeom prst="rect">
            <a:avLst/>
          </a:prstGeom>
        </p:spPr>
        <p:txBody>
          <a:bodyPr vert="horz" wrap="square" lIns="0" tIns="12065" rIns="0" bIns="0" rtlCol="0">
            <a:spAutoFit/>
          </a:bodyPr>
          <a:lstStyle/>
          <a:p>
            <a:pPr marL="12700" defTabSz="914377">
              <a:spcBef>
                <a:spcPts val="95"/>
              </a:spcBef>
              <a:defRPr/>
            </a:pPr>
            <a:r>
              <a:rPr sz="1600" b="1" kern="0" dirty="0">
                <a:solidFill>
                  <a:srgbClr val="FFFFFF"/>
                </a:solidFill>
                <a:latin typeface="Calibri"/>
                <a:cs typeface="Calibri"/>
              </a:rPr>
              <a:t>IN</a:t>
            </a:r>
            <a:r>
              <a:rPr sz="1600" b="1" kern="0" spc="-15" dirty="0">
                <a:solidFill>
                  <a:srgbClr val="FFFFFF"/>
                </a:solidFill>
                <a:latin typeface="Calibri"/>
                <a:cs typeface="Calibri"/>
              </a:rPr>
              <a:t> </a:t>
            </a:r>
            <a:r>
              <a:rPr sz="1600" b="1" kern="0" dirty="0">
                <a:solidFill>
                  <a:srgbClr val="FFFFFF"/>
                </a:solidFill>
                <a:latin typeface="Calibri"/>
                <a:cs typeface="Calibri"/>
              </a:rPr>
              <a:t>THE</a:t>
            </a:r>
            <a:r>
              <a:rPr sz="1600" b="1" kern="0" spc="-11" dirty="0">
                <a:solidFill>
                  <a:srgbClr val="FFFFFF"/>
                </a:solidFill>
                <a:latin typeface="Calibri"/>
                <a:cs typeface="Calibri"/>
              </a:rPr>
              <a:t> BEGINNING,</a:t>
            </a:r>
            <a:r>
              <a:rPr sz="1600" b="1" kern="0" spc="-15" dirty="0">
                <a:solidFill>
                  <a:srgbClr val="FFFFFF"/>
                </a:solidFill>
                <a:latin typeface="Calibri"/>
                <a:cs typeface="Calibri"/>
              </a:rPr>
              <a:t> </a:t>
            </a:r>
            <a:r>
              <a:rPr sz="1600" b="1" kern="0" spc="-20" dirty="0">
                <a:solidFill>
                  <a:srgbClr val="FFFFFF"/>
                </a:solidFill>
                <a:latin typeface="Calibri"/>
                <a:cs typeface="Calibri"/>
              </a:rPr>
              <a:t>GOD…</a:t>
            </a:r>
            <a:endParaRPr sz="1600" kern="0">
              <a:solidFill>
                <a:sysClr val="windowText" lastClr="000000"/>
              </a:solidFill>
              <a:latin typeface="Calibri"/>
              <a:cs typeface="Calibri"/>
            </a:endParaRPr>
          </a:p>
        </p:txBody>
      </p:sp>
      <p:grpSp>
        <p:nvGrpSpPr>
          <p:cNvPr id="120" name="object 120"/>
          <p:cNvGrpSpPr/>
          <p:nvPr/>
        </p:nvGrpSpPr>
        <p:grpSpPr>
          <a:xfrm>
            <a:off x="9131807" y="199632"/>
            <a:ext cx="3060700" cy="1678939"/>
            <a:chOff x="9131807" y="199631"/>
            <a:chExt cx="3060700" cy="1678939"/>
          </a:xfrm>
        </p:grpSpPr>
        <p:pic>
          <p:nvPicPr>
            <p:cNvPr id="121" name="object 121"/>
            <p:cNvPicPr/>
            <p:nvPr/>
          </p:nvPicPr>
          <p:blipFill>
            <a:blip r:embed="rId71" cstate="print"/>
            <a:stretch>
              <a:fillRect/>
            </a:stretch>
          </p:blipFill>
          <p:spPr>
            <a:xfrm>
              <a:off x="9761219" y="199631"/>
              <a:ext cx="1823466" cy="398538"/>
            </a:xfrm>
            <a:prstGeom prst="rect">
              <a:avLst/>
            </a:prstGeom>
          </p:spPr>
        </p:pic>
        <p:pic>
          <p:nvPicPr>
            <p:cNvPr id="122" name="object 122"/>
            <p:cNvPicPr/>
            <p:nvPr/>
          </p:nvPicPr>
          <p:blipFill>
            <a:blip r:embed="rId72" cstate="print"/>
            <a:stretch>
              <a:fillRect/>
            </a:stretch>
          </p:blipFill>
          <p:spPr>
            <a:xfrm>
              <a:off x="10082783" y="412991"/>
              <a:ext cx="1180337" cy="398538"/>
            </a:xfrm>
            <a:prstGeom prst="rect">
              <a:avLst/>
            </a:prstGeom>
          </p:spPr>
        </p:pic>
        <p:pic>
          <p:nvPicPr>
            <p:cNvPr id="123" name="object 123"/>
            <p:cNvPicPr/>
            <p:nvPr/>
          </p:nvPicPr>
          <p:blipFill>
            <a:blip r:embed="rId73" cstate="print"/>
            <a:stretch>
              <a:fillRect/>
            </a:stretch>
          </p:blipFill>
          <p:spPr>
            <a:xfrm>
              <a:off x="9681971" y="626351"/>
              <a:ext cx="1981962" cy="398538"/>
            </a:xfrm>
            <a:prstGeom prst="rect">
              <a:avLst/>
            </a:prstGeom>
          </p:spPr>
        </p:pic>
        <p:pic>
          <p:nvPicPr>
            <p:cNvPr id="124" name="object 124"/>
            <p:cNvPicPr/>
            <p:nvPr/>
          </p:nvPicPr>
          <p:blipFill>
            <a:blip r:embed="rId74" cstate="print"/>
            <a:stretch>
              <a:fillRect/>
            </a:stretch>
          </p:blipFill>
          <p:spPr>
            <a:xfrm>
              <a:off x="9131807" y="839711"/>
              <a:ext cx="3060192" cy="398538"/>
            </a:xfrm>
            <a:prstGeom prst="rect">
              <a:avLst/>
            </a:prstGeom>
          </p:spPr>
        </p:pic>
        <p:pic>
          <p:nvPicPr>
            <p:cNvPr id="125" name="object 125"/>
            <p:cNvPicPr/>
            <p:nvPr/>
          </p:nvPicPr>
          <p:blipFill>
            <a:blip r:embed="rId75" cstate="print"/>
            <a:stretch>
              <a:fillRect/>
            </a:stretch>
          </p:blipFill>
          <p:spPr>
            <a:xfrm>
              <a:off x="9919715" y="1053071"/>
              <a:ext cx="1506474" cy="398538"/>
            </a:xfrm>
            <a:prstGeom prst="rect">
              <a:avLst/>
            </a:prstGeom>
          </p:spPr>
        </p:pic>
        <p:pic>
          <p:nvPicPr>
            <p:cNvPr id="126" name="object 126"/>
            <p:cNvPicPr/>
            <p:nvPr/>
          </p:nvPicPr>
          <p:blipFill>
            <a:blip r:embed="rId76" cstate="print"/>
            <a:stretch>
              <a:fillRect/>
            </a:stretch>
          </p:blipFill>
          <p:spPr>
            <a:xfrm>
              <a:off x="10053827" y="1266431"/>
              <a:ext cx="1236726" cy="398538"/>
            </a:xfrm>
            <a:prstGeom prst="rect">
              <a:avLst/>
            </a:prstGeom>
          </p:spPr>
        </p:pic>
        <p:pic>
          <p:nvPicPr>
            <p:cNvPr id="127" name="object 127"/>
            <p:cNvPicPr/>
            <p:nvPr/>
          </p:nvPicPr>
          <p:blipFill>
            <a:blip r:embed="rId77" cstate="print"/>
            <a:stretch>
              <a:fillRect/>
            </a:stretch>
          </p:blipFill>
          <p:spPr>
            <a:xfrm>
              <a:off x="9921239" y="1479791"/>
              <a:ext cx="817626" cy="398538"/>
            </a:xfrm>
            <a:prstGeom prst="rect">
              <a:avLst/>
            </a:prstGeom>
          </p:spPr>
        </p:pic>
        <p:pic>
          <p:nvPicPr>
            <p:cNvPr id="128" name="object 128"/>
            <p:cNvPicPr/>
            <p:nvPr/>
          </p:nvPicPr>
          <p:blipFill>
            <a:blip r:embed="rId78" cstate="print"/>
            <a:stretch>
              <a:fillRect/>
            </a:stretch>
          </p:blipFill>
          <p:spPr>
            <a:xfrm>
              <a:off x="10500359" y="1479791"/>
              <a:ext cx="293382" cy="398538"/>
            </a:xfrm>
            <a:prstGeom prst="rect">
              <a:avLst/>
            </a:prstGeom>
          </p:spPr>
        </p:pic>
        <p:pic>
          <p:nvPicPr>
            <p:cNvPr id="129" name="object 129"/>
            <p:cNvPicPr/>
            <p:nvPr/>
          </p:nvPicPr>
          <p:blipFill>
            <a:blip r:embed="rId79" cstate="print"/>
            <a:stretch>
              <a:fillRect/>
            </a:stretch>
          </p:blipFill>
          <p:spPr>
            <a:xfrm>
              <a:off x="10555223" y="1479791"/>
              <a:ext cx="867918" cy="398538"/>
            </a:xfrm>
            <a:prstGeom prst="rect">
              <a:avLst/>
            </a:prstGeom>
          </p:spPr>
        </p:pic>
      </p:grpSp>
      <p:sp>
        <p:nvSpPr>
          <p:cNvPr id="130" name="object 130"/>
          <p:cNvSpPr txBox="1"/>
          <p:nvPr/>
        </p:nvSpPr>
        <p:spPr>
          <a:xfrm>
            <a:off x="9232138" y="233552"/>
            <a:ext cx="2866391" cy="1520929"/>
          </a:xfrm>
          <a:prstGeom prst="rect">
            <a:avLst/>
          </a:prstGeom>
        </p:spPr>
        <p:txBody>
          <a:bodyPr vert="horz" wrap="square" lIns="0" tIns="12700" rIns="0" bIns="0" rtlCol="0">
            <a:spAutoFit/>
          </a:bodyPr>
          <a:lstStyle/>
          <a:p>
            <a:pPr marL="641969" marR="667369" algn="ctr" defTabSz="914377">
              <a:spcBef>
                <a:spcPts val="100"/>
              </a:spcBef>
              <a:defRPr/>
            </a:pPr>
            <a:r>
              <a:rPr sz="1400" b="1" kern="0" spc="-51" dirty="0">
                <a:solidFill>
                  <a:srgbClr val="FFFFFF"/>
                </a:solidFill>
                <a:latin typeface="Calibri"/>
                <a:cs typeface="Calibri"/>
              </a:rPr>
              <a:t>AT</a:t>
            </a:r>
            <a:r>
              <a:rPr sz="1400" b="1" kern="0" spc="-25" dirty="0">
                <a:solidFill>
                  <a:srgbClr val="FFFFFF"/>
                </a:solidFill>
                <a:latin typeface="Calibri"/>
                <a:cs typeface="Calibri"/>
              </a:rPr>
              <a:t> </a:t>
            </a:r>
            <a:r>
              <a:rPr sz="1400" b="1" kern="0" dirty="0">
                <a:solidFill>
                  <a:srgbClr val="FFFFFF"/>
                </a:solidFill>
                <a:latin typeface="Calibri"/>
                <a:cs typeface="Calibri"/>
              </a:rPr>
              <a:t>THE </a:t>
            </a:r>
            <a:r>
              <a:rPr sz="1400" b="1" kern="0" spc="-11" dirty="0">
                <a:solidFill>
                  <a:srgbClr val="FFFFFF"/>
                </a:solidFill>
                <a:latin typeface="Calibri"/>
                <a:cs typeface="Calibri"/>
              </a:rPr>
              <a:t>FULFILLMENT </a:t>
            </a:r>
            <a:r>
              <a:rPr sz="1400" b="1" kern="0" dirty="0">
                <a:solidFill>
                  <a:srgbClr val="FFFFFF"/>
                </a:solidFill>
                <a:latin typeface="Calibri"/>
                <a:cs typeface="Calibri"/>
              </a:rPr>
              <a:t>OF</a:t>
            </a:r>
            <a:r>
              <a:rPr sz="1400" b="1" kern="0" spc="-15" dirty="0">
                <a:solidFill>
                  <a:srgbClr val="FFFFFF"/>
                </a:solidFill>
                <a:latin typeface="Calibri"/>
                <a:cs typeface="Calibri"/>
              </a:rPr>
              <a:t> </a:t>
            </a:r>
            <a:r>
              <a:rPr sz="1400" b="1" kern="0" spc="-11" dirty="0">
                <a:solidFill>
                  <a:srgbClr val="FFFFFF"/>
                </a:solidFill>
                <a:latin typeface="Calibri"/>
                <a:cs typeface="Calibri"/>
              </a:rPr>
              <a:t>HISTORY,</a:t>
            </a:r>
            <a:endParaRPr sz="1400" kern="0">
              <a:solidFill>
                <a:sysClr val="windowText" lastClr="000000"/>
              </a:solidFill>
              <a:latin typeface="Calibri"/>
              <a:cs typeface="Calibri"/>
            </a:endParaRPr>
          </a:p>
          <a:p>
            <a:pPr marL="2540" algn="ctr" defTabSz="914377">
              <a:spcBef>
                <a:spcPts val="5"/>
              </a:spcBef>
              <a:defRPr/>
            </a:pPr>
            <a:r>
              <a:rPr sz="1400" b="1" kern="0" dirty="0">
                <a:solidFill>
                  <a:srgbClr val="FFFFFF"/>
                </a:solidFill>
                <a:latin typeface="Calibri"/>
                <a:cs typeface="Calibri"/>
              </a:rPr>
              <a:t>THE</a:t>
            </a:r>
            <a:r>
              <a:rPr sz="1400" b="1" kern="0" spc="-20" dirty="0">
                <a:solidFill>
                  <a:srgbClr val="FFFFFF"/>
                </a:solidFill>
                <a:latin typeface="Calibri"/>
                <a:cs typeface="Calibri"/>
              </a:rPr>
              <a:t> </a:t>
            </a:r>
            <a:r>
              <a:rPr sz="1400" b="1" kern="0" dirty="0">
                <a:solidFill>
                  <a:srgbClr val="FFFFFF"/>
                </a:solidFill>
                <a:latin typeface="Calibri"/>
                <a:cs typeface="Calibri"/>
              </a:rPr>
              <a:t>DWELLING</a:t>
            </a:r>
            <a:r>
              <a:rPr sz="1400" b="1" kern="0" spc="-31" dirty="0">
                <a:solidFill>
                  <a:srgbClr val="FFFFFF"/>
                </a:solidFill>
                <a:latin typeface="Calibri"/>
                <a:cs typeface="Calibri"/>
              </a:rPr>
              <a:t> </a:t>
            </a:r>
            <a:r>
              <a:rPr sz="1400" b="1" kern="0" dirty="0">
                <a:solidFill>
                  <a:srgbClr val="FFFFFF"/>
                </a:solidFill>
                <a:latin typeface="Calibri"/>
                <a:cs typeface="Calibri"/>
              </a:rPr>
              <a:t>OF</a:t>
            </a:r>
            <a:r>
              <a:rPr sz="1400" b="1" kern="0" spc="-15" dirty="0">
                <a:solidFill>
                  <a:srgbClr val="FFFFFF"/>
                </a:solidFill>
                <a:latin typeface="Calibri"/>
                <a:cs typeface="Calibri"/>
              </a:rPr>
              <a:t> </a:t>
            </a:r>
            <a:r>
              <a:rPr sz="1400" b="1" kern="0" spc="-25" dirty="0">
                <a:solidFill>
                  <a:srgbClr val="FFFFFF"/>
                </a:solidFill>
                <a:latin typeface="Calibri"/>
                <a:cs typeface="Calibri"/>
              </a:rPr>
              <a:t>GOD</a:t>
            </a:r>
            <a:endParaRPr sz="1400" kern="0">
              <a:solidFill>
                <a:sysClr val="windowText" lastClr="000000"/>
              </a:solidFill>
              <a:latin typeface="Calibri"/>
              <a:cs typeface="Calibri"/>
            </a:endParaRPr>
          </a:p>
          <a:p>
            <a:pPr algn="ctr" defTabSz="914377">
              <a:defRPr/>
            </a:pPr>
            <a:r>
              <a:rPr sz="1400" b="1" kern="0" dirty="0">
                <a:solidFill>
                  <a:srgbClr val="FFFFFF"/>
                </a:solidFill>
                <a:latin typeface="Calibri"/>
                <a:cs typeface="Calibri"/>
              </a:rPr>
              <a:t>WITH</a:t>
            </a:r>
            <a:r>
              <a:rPr sz="1400" b="1" kern="0" spc="-35" dirty="0">
                <a:solidFill>
                  <a:srgbClr val="FFFFFF"/>
                </a:solidFill>
                <a:latin typeface="Calibri"/>
                <a:cs typeface="Calibri"/>
              </a:rPr>
              <a:t> </a:t>
            </a:r>
            <a:r>
              <a:rPr sz="1400" b="1" kern="0" dirty="0">
                <a:solidFill>
                  <a:srgbClr val="FFFFFF"/>
                </a:solidFill>
                <a:latin typeface="Calibri"/>
                <a:cs typeface="Calibri"/>
              </a:rPr>
              <a:t>HIS</a:t>
            </a:r>
            <a:r>
              <a:rPr sz="1400" b="1" kern="0" spc="-45" dirty="0">
                <a:solidFill>
                  <a:srgbClr val="FFFFFF"/>
                </a:solidFill>
                <a:latin typeface="Calibri"/>
                <a:cs typeface="Calibri"/>
              </a:rPr>
              <a:t> </a:t>
            </a:r>
            <a:r>
              <a:rPr sz="1400" b="1" kern="0" dirty="0">
                <a:solidFill>
                  <a:srgbClr val="FFFFFF"/>
                </a:solidFill>
                <a:latin typeface="Calibri"/>
                <a:cs typeface="Calibri"/>
              </a:rPr>
              <a:t>PEOPLE</a:t>
            </a:r>
            <a:r>
              <a:rPr sz="1400" b="1" kern="0" spc="-15" dirty="0">
                <a:solidFill>
                  <a:srgbClr val="FFFFFF"/>
                </a:solidFill>
                <a:latin typeface="Calibri"/>
                <a:cs typeface="Calibri"/>
              </a:rPr>
              <a:t> </a:t>
            </a:r>
            <a:r>
              <a:rPr sz="1400" b="1" kern="0" dirty="0">
                <a:solidFill>
                  <a:srgbClr val="FFFFFF"/>
                </a:solidFill>
                <a:latin typeface="Calibri"/>
                <a:cs typeface="Calibri"/>
              </a:rPr>
              <a:t>FROM</a:t>
            </a:r>
            <a:r>
              <a:rPr sz="1400" b="1" kern="0" spc="-60" dirty="0">
                <a:solidFill>
                  <a:srgbClr val="FFFFFF"/>
                </a:solidFill>
                <a:latin typeface="Calibri"/>
                <a:cs typeface="Calibri"/>
              </a:rPr>
              <a:t> </a:t>
            </a:r>
            <a:r>
              <a:rPr sz="1400" b="1" kern="0" dirty="0">
                <a:solidFill>
                  <a:srgbClr val="FFFFFF"/>
                </a:solidFill>
                <a:latin typeface="Calibri"/>
                <a:cs typeface="Calibri"/>
              </a:rPr>
              <a:t>EVERY</a:t>
            </a:r>
            <a:r>
              <a:rPr sz="1400" b="1" kern="0" spc="-45" dirty="0">
                <a:solidFill>
                  <a:srgbClr val="FFFFFF"/>
                </a:solidFill>
                <a:latin typeface="Calibri"/>
                <a:cs typeface="Calibri"/>
              </a:rPr>
              <a:t> </a:t>
            </a:r>
            <a:r>
              <a:rPr sz="1400" b="1" kern="0" dirty="0">
                <a:solidFill>
                  <a:srgbClr val="FFFFFF"/>
                </a:solidFill>
                <a:latin typeface="Calibri"/>
                <a:cs typeface="Calibri"/>
              </a:rPr>
              <a:t>TRIBE</a:t>
            </a:r>
            <a:r>
              <a:rPr sz="1400" b="1" kern="0" spc="-45" dirty="0">
                <a:solidFill>
                  <a:srgbClr val="FFFFFF"/>
                </a:solidFill>
                <a:latin typeface="Calibri"/>
                <a:cs typeface="Calibri"/>
              </a:rPr>
              <a:t> </a:t>
            </a:r>
            <a:r>
              <a:rPr sz="1400" b="1" kern="0" spc="-51" dirty="0">
                <a:solidFill>
                  <a:srgbClr val="FFFFFF"/>
                </a:solidFill>
                <a:latin typeface="Calibri"/>
                <a:cs typeface="Calibri"/>
              </a:rPr>
              <a:t>,</a:t>
            </a:r>
            <a:endParaRPr sz="1400" kern="0">
              <a:solidFill>
                <a:sysClr val="windowText" lastClr="000000"/>
              </a:solidFill>
              <a:latin typeface="Calibri"/>
              <a:cs typeface="Calibri"/>
            </a:endParaRPr>
          </a:p>
          <a:p>
            <a:pPr marL="800080" marR="791826" indent="-40639" algn="ctr" defTabSz="914377">
              <a:defRPr/>
            </a:pPr>
            <a:r>
              <a:rPr sz="1400" b="1" kern="0" spc="-11" dirty="0">
                <a:solidFill>
                  <a:srgbClr val="FFFFFF"/>
                </a:solidFill>
                <a:latin typeface="Calibri"/>
                <a:cs typeface="Calibri"/>
              </a:rPr>
              <a:t>NATION,</a:t>
            </a:r>
            <a:r>
              <a:rPr sz="1400" b="1" kern="0" spc="-65" dirty="0">
                <a:solidFill>
                  <a:srgbClr val="FFFFFF"/>
                </a:solidFill>
                <a:latin typeface="Calibri"/>
                <a:cs typeface="Calibri"/>
              </a:rPr>
              <a:t> </a:t>
            </a:r>
            <a:r>
              <a:rPr sz="1400" b="1" kern="0" spc="-11" dirty="0">
                <a:solidFill>
                  <a:srgbClr val="FFFFFF"/>
                </a:solidFill>
                <a:latin typeface="Calibri"/>
                <a:cs typeface="Calibri"/>
              </a:rPr>
              <a:t>PEOPLE </a:t>
            </a:r>
            <a:r>
              <a:rPr sz="1400" b="1" kern="0" dirty="0">
                <a:solidFill>
                  <a:srgbClr val="FFFFFF"/>
                </a:solidFill>
                <a:latin typeface="Calibri"/>
                <a:cs typeface="Calibri"/>
              </a:rPr>
              <a:t>&amp;</a:t>
            </a:r>
            <a:r>
              <a:rPr sz="1400" b="1" kern="0" spc="-11" dirty="0">
                <a:solidFill>
                  <a:srgbClr val="FFFFFF"/>
                </a:solidFill>
                <a:latin typeface="Calibri"/>
                <a:cs typeface="Calibri"/>
              </a:rPr>
              <a:t> LANGUAGE </a:t>
            </a:r>
            <a:r>
              <a:rPr sz="1400" b="1" kern="0" dirty="0">
                <a:solidFill>
                  <a:srgbClr val="FFFF00"/>
                </a:solidFill>
                <a:latin typeface="Calibri"/>
                <a:cs typeface="Calibri"/>
              </a:rPr>
              <a:t>Rev</a:t>
            </a:r>
            <a:r>
              <a:rPr sz="1400" b="1" kern="0" spc="-35" dirty="0">
                <a:solidFill>
                  <a:srgbClr val="FFFF00"/>
                </a:solidFill>
                <a:latin typeface="Calibri"/>
                <a:cs typeface="Calibri"/>
              </a:rPr>
              <a:t> </a:t>
            </a:r>
            <a:r>
              <a:rPr sz="1400" b="1" kern="0" dirty="0">
                <a:solidFill>
                  <a:srgbClr val="FFFF00"/>
                </a:solidFill>
                <a:latin typeface="Calibri"/>
                <a:cs typeface="Calibri"/>
              </a:rPr>
              <a:t>7:</a:t>
            </a:r>
            <a:r>
              <a:rPr sz="1400" b="1" kern="0" spc="-25" dirty="0">
                <a:solidFill>
                  <a:srgbClr val="FFFF00"/>
                </a:solidFill>
                <a:latin typeface="Calibri"/>
                <a:cs typeface="Calibri"/>
              </a:rPr>
              <a:t> </a:t>
            </a:r>
            <a:r>
              <a:rPr sz="1400" b="1" kern="0" spc="-11" dirty="0">
                <a:solidFill>
                  <a:srgbClr val="FFFF00"/>
                </a:solidFill>
                <a:latin typeface="Calibri"/>
                <a:cs typeface="Calibri"/>
              </a:rPr>
              <a:t>9-</a:t>
            </a:r>
            <a:r>
              <a:rPr sz="1400" b="1" kern="0" dirty="0">
                <a:solidFill>
                  <a:srgbClr val="FFFF00"/>
                </a:solidFill>
                <a:latin typeface="Calibri"/>
                <a:cs typeface="Calibri"/>
              </a:rPr>
              <a:t>17;</a:t>
            </a:r>
            <a:r>
              <a:rPr sz="1400" b="1" kern="0" spc="-35" dirty="0">
                <a:solidFill>
                  <a:srgbClr val="FFFF00"/>
                </a:solidFill>
                <a:latin typeface="Calibri"/>
                <a:cs typeface="Calibri"/>
              </a:rPr>
              <a:t> </a:t>
            </a:r>
            <a:r>
              <a:rPr sz="1400" b="1" kern="0" dirty="0">
                <a:solidFill>
                  <a:srgbClr val="FFFF00"/>
                </a:solidFill>
                <a:latin typeface="Calibri"/>
                <a:cs typeface="Calibri"/>
              </a:rPr>
              <a:t>21:</a:t>
            </a:r>
            <a:r>
              <a:rPr sz="1400" b="1" kern="0" spc="-11" dirty="0">
                <a:solidFill>
                  <a:srgbClr val="FFFF00"/>
                </a:solidFill>
                <a:latin typeface="Calibri"/>
                <a:cs typeface="Calibri"/>
              </a:rPr>
              <a:t> </a:t>
            </a:r>
            <a:r>
              <a:rPr sz="1400" b="1" kern="0" spc="-51" dirty="0">
                <a:solidFill>
                  <a:srgbClr val="FFFF00"/>
                </a:solidFill>
                <a:latin typeface="Calibri"/>
                <a:cs typeface="Calibri"/>
              </a:rPr>
              <a:t>3</a:t>
            </a:r>
            <a:endParaRPr sz="1400" kern="0">
              <a:solidFill>
                <a:sysClr val="windowText" lastClr="000000"/>
              </a:solidFill>
              <a:latin typeface="Calibri"/>
              <a:cs typeface="Calibri"/>
            </a:endParaRPr>
          </a:p>
        </p:txBody>
      </p:sp>
      <p:grpSp>
        <p:nvGrpSpPr>
          <p:cNvPr id="131" name="object 131"/>
          <p:cNvGrpSpPr/>
          <p:nvPr/>
        </p:nvGrpSpPr>
        <p:grpSpPr>
          <a:xfrm>
            <a:off x="8737093" y="2816353"/>
            <a:ext cx="1755139" cy="1186815"/>
            <a:chOff x="8737092" y="2816351"/>
            <a:chExt cx="1755139" cy="1186815"/>
          </a:xfrm>
        </p:grpSpPr>
        <p:pic>
          <p:nvPicPr>
            <p:cNvPr id="132" name="object 132"/>
            <p:cNvPicPr/>
            <p:nvPr/>
          </p:nvPicPr>
          <p:blipFill>
            <a:blip r:embed="rId80" cstate="print"/>
            <a:stretch>
              <a:fillRect/>
            </a:stretch>
          </p:blipFill>
          <p:spPr>
            <a:xfrm>
              <a:off x="8737092" y="2816351"/>
              <a:ext cx="1754886" cy="454913"/>
            </a:xfrm>
            <a:prstGeom prst="rect">
              <a:avLst/>
            </a:prstGeom>
          </p:spPr>
        </p:pic>
        <p:pic>
          <p:nvPicPr>
            <p:cNvPr id="133" name="object 133"/>
            <p:cNvPicPr/>
            <p:nvPr/>
          </p:nvPicPr>
          <p:blipFill>
            <a:blip r:embed="rId81" cstate="print"/>
            <a:stretch>
              <a:fillRect/>
            </a:stretch>
          </p:blipFill>
          <p:spPr>
            <a:xfrm>
              <a:off x="9145524" y="3060191"/>
              <a:ext cx="938022" cy="454913"/>
            </a:xfrm>
            <a:prstGeom prst="rect">
              <a:avLst/>
            </a:prstGeom>
          </p:spPr>
        </p:pic>
        <p:pic>
          <p:nvPicPr>
            <p:cNvPr id="134" name="object 134"/>
            <p:cNvPicPr/>
            <p:nvPr/>
          </p:nvPicPr>
          <p:blipFill>
            <a:blip r:embed="rId82" cstate="print"/>
            <a:stretch>
              <a:fillRect/>
            </a:stretch>
          </p:blipFill>
          <p:spPr>
            <a:xfrm>
              <a:off x="9176004" y="3304031"/>
              <a:ext cx="877061" cy="454914"/>
            </a:xfrm>
            <a:prstGeom prst="rect">
              <a:avLst/>
            </a:prstGeom>
          </p:spPr>
        </p:pic>
        <p:pic>
          <p:nvPicPr>
            <p:cNvPr id="135" name="object 135"/>
            <p:cNvPicPr/>
            <p:nvPr/>
          </p:nvPicPr>
          <p:blipFill>
            <a:blip r:embed="rId83" cstate="print"/>
            <a:stretch>
              <a:fillRect/>
            </a:stretch>
          </p:blipFill>
          <p:spPr>
            <a:xfrm>
              <a:off x="9121140" y="3547871"/>
              <a:ext cx="986790" cy="454913"/>
            </a:xfrm>
            <a:prstGeom prst="rect">
              <a:avLst/>
            </a:prstGeom>
          </p:spPr>
        </p:pic>
      </p:grpSp>
      <p:sp>
        <p:nvSpPr>
          <p:cNvPr id="136" name="object 136"/>
          <p:cNvSpPr txBox="1"/>
          <p:nvPr/>
        </p:nvSpPr>
        <p:spPr>
          <a:xfrm>
            <a:off x="8854186" y="2859406"/>
            <a:ext cx="1508125" cy="997068"/>
          </a:xfrm>
          <a:prstGeom prst="rect">
            <a:avLst/>
          </a:prstGeom>
        </p:spPr>
        <p:txBody>
          <a:bodyPr vert="horz" wrap="square" lIns="0" tIns="12065" rIns="0" bIns="0" rtlCol="0">
            <a:spAutoFit/>
          </a:bodyPr>
          <a:lstStyle/>
          <a:p>
            <a:pPr marL="12700" marR="5080" algn="ctr" defTabSz="914377">
              <a:spcBef>
                <a:spcPts val="95"/>
              </a:spcBef>
              <a:defRPr/>
            </a:pPr>
            <a:r>
              <a:rPr sz="1600" b="1" kern="0" dirty="0">
                <a:solidFill>
                  <a:srgbClr val="FFFFFF"/>
                </a:solidFill>
                <a:latin typeface="Calibri"/>
                <a:cs typeface="Calibri"/>
              </a:rPr>
              <a:t>THE</a:t>
            </a:r>
            <a:r>
              <a:rPr sz="1600" b="1" kern="0" spc="-5" dirty="0">
                <a:solidFill>
                  <a:srgbClr val="FFFFFF"/>
                </a:solidFill>
                <a:latin typeface="Calibri"/>
                <a:cs typeface="Calibri"/>
              </a:rPr>
              <a:t> </a:t>
            </a:r>
            <a:r>
              <a:rPr sz="1600" b="1" kern="0" spc="-11" dirty="0">
                <a:solidFill>
                  <a:srgbClr val="FFFFFF"/>
                </a:solidFill>
                <a:latin typeface="Calibri"/>
                <a:cs typeface="Calibri"/>
              </a:rPr>
              <a:t>WORLDWIDE SPREAD</a:t>
            </a:r>
            <a:endParaRPr sz="1600" kern="0">
              <a:solidFill>
                <a:sysClr val="windowText" lastClr="000000"/>
              </a:solidFill>
              <a:latin typeface="Calibri"/>
              <a:cs typeface="Calibri"/>
            </a:endParaRPr>
          </a:p>
          <a:p>
            <a:pPr marL="396230" marR="387976" indent="-1271" algn="ctr" defTabSz="914377">
              <a:defRPr/>
            </a:pPr>
            <a:r>
              <a:rPr sz="1600" b="1" kern="0" dirty="0">
                <a:solidFill>
                  <a:srgbClr val="FFFFFF"/>
                </a:solidFill>
                <a:latin typeface="Calibri"/>
                <a:cs typeface="Calibri"/>
              </a:rPr>
              <a:t>OF</a:t>
            </a:r>
            <a:r>
              <a:rPr sz="1600" b="1" kern="0" spc="-15" dirty="0">
                <a:solidFill>
                  <a:srgbClr val="FFFFFF"/>
                </a:solidFill>
                <a:latin typeface="Calibri"/>
                <a:cs typeface="Calibri"/>
              </a:rPr>
              <a:t> </a:t>
            </a:r>
            <a:r>
              <a:rPr sz="1600" b="1" kern="0" spc="-25" dirty="0">
                <a:solidFill>
                  <a:srgbClr val="FFFFFF"/>
                </a:solidFill>
                <a:latin typeface="Calibri"/>
                <a:cs typeface="Calibri"/>
              </a:rPr>
              <a:t>THE </a:t>
            </a:r>
            <a:r>
              <a:rPr sz="1600" b="1" kern="0" spc="-20" dirty="0">
                <a:solidFill>
                  <a:srgbClr val="FFFFFF"/>
                </a:solidFill>
                <a:latin typeface="Calibri"/>
                <a:cs typeface="Calibri"/>
              </a:rPr>
              <a:t>CHURCH</a:t>
            </a:r>
            <a:endParaRPr sz="1600" kern="0">
              <a:solidFill>
                <a:sysClr val="windowText" lastClr="000000"/>
              </a:solidFill>
              <a:latin typeface="Calibri"/>
              <a:cs typeface="Calibri"/>
            </a:endParaRPr>
          </a:p>
        </p:txBody>
      </p:sp>
      <p:grpSp>
        <p:nvGrpSpPr>
          <p:cNvPr id="137" name="object 137"/>
          <p:cNvGrpSpPr/>
          <p:nvPr/>
        </p:nvGrpSpPr>
        <p:grpSpPr>
          <a:xfrm>
            <a:off x="8496301" y="4279393"/>
            <a:ext cx="2236471" cy="699135"/>
            <a:chOff x="8496300" y="4279391"/>
            <a:chExt cx="2236470" cy="699135"/>
          </a:xfrm>
        </p:grpSpPr>
        <p:pic>
          <p:nvPicPr>
            <p:cNvPr id="138" name="object 138"/>
            <p:cNvPicPr/>
            <p:nvPr/>
          </p:nvPicPr>
          <p:blipFill>
            <a:blip r:embed="rId84" cstate="print"/>
            <a:stretch>
              <a:fillRect/>
            </a:stretch>
          </p:blipFill>
          <p:spPr>
            <a:xfrm>
              <a:off x="8935212" y="4279391"/>
              <a:ext cx="1360170" cy="454913"/>
            </a:xfrm>
            <a:prstGeom prst="rect">
              <a:avLst/>
            </a:prstGeom>
          </p:spPr>
        </p:pic>
        <p:pic>
          <p:nvPicPr>
            <p:cNvPr id="139" name="object 139"/>
            <p:cNvPicPr/>
            <p:nvPr/>
          </p:nvPicPr>
          <p:blipFill>
            <a:blip r:embed="rId85" cstate="print"/>
            <a:stretch>
              <a:fillRect/>
            </a:stretch>
          </p:blipFill>
          <p:spPr>
            <a:xfrm>
              <a:off x="8496300" y="4523231"/>
              <a:ext cx="2236470" cy="454913"/>
            </a:xfrm>
            <a:prstGeom prst="rect">
              <a:avLst/>
            </a:prstGeom>
          </p:spPr>
        </p:pic>
      </p:grpSp>
      <p:sp>
        <p:nvSpPr>
          <p:cNvPr id="140" name="object 140"/>
          <p:cNvSpPr txBox="1"/>
          <p:nvPr/>
        </p:nvSpPr>
        <p:spPr>
          <a:xfrm>
            <a:off x="8613394" y="4322827"/>
            <a:ext cx="1988185" cy="504625"/>
          </a:xfrm>
          <a:prstGeom prst="rect">
            <a:avLst/>
          </a:prstGeom>
        </p:spPr>
        <p:txBody>
          <a:bodyPr vert="horz" wrap="square" lIns="0" tIns="12065" rIns="0" bIns="0" rtlCol="0">
            <a:spAutoFit/>
          </a:bodyPr>
          <a:lstStyle/>
          <a:p>
            <a:pPr marR="38734" algn="ctr" defTabSz="914377">
              <a:spcBef>
                <a:spcPts val="95"/>
              </a:spcBef>
              <a:defRPr/>
            </a:pPr>
            <a:r>
              <a:rPr sz="1600" b="1" kern="0" spc="-11" dirty="0">
                <a:solidFill>
                  <a:srgbClr val="FFFFFF"/>
                </a:solidFill>
                <a:latin typeface="Calibri"/>
                <a:cs typeface="Calibri"/>
              </a:rPr>
              <a:t>ADVANCING</a:t>
            </a:r>
            <a:endParaRPr sz="1600" kern="0">
              <a:solidFill>
                <a:sysClr val="windowText" lastClr="000000"/>
              </a:solidFill>
              <a:latin typeface="Calibri"/>
              <a:cs typeface="Calibri"/>
            </a:endParaRPr>
          </a:p>
          <a:p>
            <a:pPr algn="ctr" defTabSz="914377">
              <a:defRPr/>
            </a:pPr>
            <a:r>
              <a:rPr sz="1600" b="1" kern="0" dirty="0">
                <a:solidFill>
                  <a:srgbClr val="FFFFFF"/>
                </a:solidFill>
                <a:latin typeface="Calibri"/>
                <a:cs typeface="Calibri"/>
              </a:rPr>
              <a:t>THE</a:t>
            </a:r>
            <a:r>
              <a:rPr sz="1600" b="1" kern="0" spc="-35" dirty="0">
                <a:solidFill>
                  <a:srgbClr val="FFFFFF"/>
                </a:solidFill>
                <a:latin typeface="Calibri"/>
                <a:cs typeface="Calibri"/>
              </a:rPr>
              <a:t> </a:t>
            </a:r>
            <a:r>
              <a:rPr sz="1600" b="1" kern="0" dirty="0">
                <a:solidFill>
                  <a:srgbClr val="FFFFFF"/>
                </a:solidFill>
                <a:latin typeface="Calibri"/>
                <a:cs typeface="Calibri"/>
              </a:rPr>
              <a:t>KINGDOM</a:t>
            </a:r>
            <a:r>
              <a:rPr sz="1600" b="1" kern="0" spc="-11" dirty="0">
                <a:solidFill>
                  <a:srgbClr val="FFFFFF"/>
                </a:solidFill>
                <a:latin typeface="Calibri"/>
                <a:cs typeface="Calibri"/>
              </a:rPr>
              <a:t> </a:t>
            </a:r>
            <a:r>
              <a:rPr sz="1600" b="1" kern="0" dirty="0">
                <a:solidFill>
                  <a:srgbClr val="FFFFFF"/>
                </a:solidFill>
                <a:latin typeface="Calibri"/>
                <a:cs typeface="Calibri"/>
              </a:rPr>
              <a:t>OF</a:t>
            </a:r>
            <a:r>
              <a:rPr sz="1600" b="1" kern="0" spc="-25" dirty="0">
                <a:solidFill>
                  <a:srgbClr val="FFFFFF"/>
                </a:solidFill>
                <a:latin typeface="Calibri"/>
                <a:cs typeface="Calibri"/>
              </a:rPr>
              <a:t> GOD</a:t>
            </a:r>
            <a:endParaRPr sz="1600" kern="0">
              <a:solidFill>
                <a:sysClr val="windowText" lastClr="000000"/>
              </a:solidFill>
              <a:latin typeface="Calibri"/>
              <a:cs typeface="Calibri"/>
            </a:endParaRPr>
          </a:p>
        </p:txBody>
      </p:sp>
      <p:grpSp>
        <p:nvGrpSpPr>
          <p:cNvPr id="141" name="object 141"/>
          <p:cNvGrpSpPr/>
          <p:nvPr/>
        </p:nvGrpSpPr>
        <p:grpSpPr>
          <a:xfrm>
            <a:off x="2848355" y="1094613"/>
            <a:ext cx="9104631" cy="3216275"/>
            <a:chOff x="2848355" y="1094613"/>
            <a:chExt cx="9104630" cy="3216275"/>
          </a:xfrm>
        </p:grpSpPr>
        <p:sp>
          <p:nvSpPr>
            <p:cNvPr id="142" name="object 142"/>
            <p:cNvSpPr/>
            <p:nvPr/>
          </p:nvSpPr>
          <p:spPr>
            <a:xfrm>
              <a:off x="11826239" y="2042795"/>
              <a:ext cx="120650" cy="1927860"/>
            </a:xfrm>
            <a:custGeom>
              <a:avLst/>
              <a:gdLst/>
              <a:ahLst/>
              <a:cxnLst/>
              <a:rect l="l" t="t" r="r" b="b"/>
              <a:pathLst>
                <a:path w="120650" h="1927860">
                  <a:moveTo>
                    <a:pt x="99949" y="0"/>
                  </a:moveTo>
                  <a:lnTo>
                    <a:pt x="20446" y="0"/>
                  </a:lnTo>
                  <a:lnTo>
                    <a:pt x="20446" y="1867407"/>
                  </a:lnTo>
                  <a:lnTo>
                    <a:pt x="0" y="1867407"/>
                  </a:lnTo>
                  <a:lnTo>
                    <a:pt x="60198" y="1927605"/>
                  </a:lnTo>
                  <a:lnTo>
                    <a:pt x="120395" y="1867407"/>
                  </a:lnTo>
                  <a:lnTo>
                    <a:pt x="99949" y="1867407"/>
                  </a:lnTo>
                  <a:lnTo>
                    <a:pt x="99949" y="0"/>
                  </a:lnTo>
                  <a:close/>
                </a:path>
              </a:pathLst>
            </a:custGeom>
            <a:solidFill>
              <a:srgbClr val="000000"/>
            </a:solidFill>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143" name="object 143"/>
            <p:cNvSpPr/>
            <p:nvPr/>
          </p:nvSpPr>
          <p:spPr>
            <a:xfrm>
              <a:off x="11826239" y="2042795"/>
              <a:ext cx="120650" cy="1927860"/>
            </a:xfrm>
            <a:custGeom>
              <a:avLst/>
              <a:gdLst/>
              <a:ahLst/>
              <a:cxnLst/>
              <a:rect l="l" t="t" r="r" b="b"/>
              <a:pathLst>
                <a:path w="120650" h="1927860">
                  <a:moveTo>
                    <a:pt x="0" y="1867407"/>
                  </a:moveTo>
                  <a:lnTo>
                    <a:pt x="20446" y="1867407"/>
                  </a:lnTo>
                  <a:lnTo>
                    <a:pt x="20446" y="0"/>
                  </a:lnTo>
                  <a:lnTo>
                    <a:pt x="99949" y="0"/>
                  </a:lnTo>
                  <a:lnTo>
                    <a:pt x="99949" y="1867407"/>
                  </a:lnTo>
                  <a:lnTo>
                    <a:pt x="120395" y="1867407"/>
                  </a:lnTo>
                  <a:lnTo>
                    <a:pt x="60198" y="1927605"/>
                  </a:lnTo>
                  <a:lnTo>
                    <a:pt x="0" y="1867407"/>
                  </a:lnTo>
                  <a:close/>
                </a:path>
              </a:pathLst>
            </a:custGeom>
            <a:ln w="12700">
              <a:solidFill>
                <a:srgbClr val="1B8064"/>
              </a:solidFill>
            </a:ln>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144" name="object 144"/>
            <p:cNvSpPr/>
            <p:nvPr/>
          </p:nvSpPr>
          <p:spPr>
            <a:xfrm>
              <a:off x="2998215" y="1174750"/>
              <a:ext cx="1146175" cy="1022985"/>
            </a:xfrm>
            <a:custGeom>
              <a:avLst/>
              <a:gdLst/>
              <a:ahLst/>
              <a:cxnLst/>
              <a:rect l="l" t="t" r="r" b="b"/>
              <a:pathLst>
                <a:path w="1146175" h="1022985">
                  <a:moveTo>
                    <a:pt x="770508" y="0"/>
                  </a:moveTo>
                  <a:lnTo>
                    <a:pt x="573023" y="274700"/>
                  </a:lnTo>
                  <a:lnTo>
                    <a:pt x="443230" y="108712"/>
                  </a:lnTo>
                  <a:lnTo>
                    <a:pt x="387984" y="299338"/>
                  </a:lnTo>
                  <a:lnTo>
                    <a:pt x="19684" y="108712"/>
                  </a:lnTo>
                  <a:lnTo>
                    <a:pt x="245490" y="360807"/>
                  </a:lnTo>
                  <a:lnTo>
                    <a:pt x="0" y="408050"/>
                  </a:lnTo>
                  <a:lnTo>
                    <a:pt x="197484" y="557657"/>
                  </a:lnTo>
                  <a:lnTo>
                    <a:pt x="7111" y="690879"/>
                  </a:lnTo>
                  <a:lnTo>
                    <a:pt x="300735" y="660019"/>
                  </a:lnTo>
                  <a:lnTo>
                    <a:pt x="252729" y="834263"/>
                  </a:lnTo>
                  <a:lnTo>
                    <a:pt x="409320" y="740028"/>
                  </a:lnTo>
                  <a:lnTo>
                    <a:pt x="450214" y="1022985"/>
                  </a:lnTo>
                  <a:lnTo>
                    <a:pt x="558799" y="707263"/>
                  </a:lnTo>
                  <a:lnTo>
                    <a:pt x="702944" y="934720"/>
                  </a:lnTo>
                  <a:lnTo>
                    <a:pt x="743966" y="684657"/>
                  </a:lnTo>
                  <a:lnTo>
                    <a:pt x="962786" y="856996"/>
                  </a:lnTo>
                  <a:lnTo>
                    <a:pt x="893444" y="612901"/>
                  </a:lnTo>
                  <a:lnTo>
                    <a:pt x="1146174" y="629412"/>
                  </a:lnTo>
                  <a:lnTo>
                    <a:pt x="934211" y="496062"/>
                  </a:lnTo>
                  <a:lnTo>
                    <a:pt x="1119505" y="385317"/>
                  </a:lnTo>
                  <a:lnTo>
                    <a:pt x="886206" y="346455"/>
                  </a:lnTo>
                  <a:lnTo>
                    <a:pt x="975232" y="211074"/>
                  </a:lnTo>
                  <a:lnTo>
                    <a:pt x="751078" y="252222"/>
                  </a:lnTo>
                  <a:lnTo>
                    <a:pt x="770508" y="0"/>
                  </a:lnTo>
                  <a:close/>
                </a:path>
              </a:pathLst>
            </a:custGeom>
            <a:solidFill>
              <a:srgbClr val="29AE8B"/>
            </a:solidFill>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145" name="object 145"/>
            <p:cNvSpPr/>
            <p:nvPr/>
          </p:nvSpPr>
          <p:spPr>
            <a:xfrm>
              <a:off x="2998215" y="1174750"/>
              <a:ext cx="1146175" cy="1022985"/>
            </a:xfrm>
            <a:custGeom>
              <a:avLst/>
              <a:gdLst/>
              <a:ahLst/>
              <a:cxnLst/>
              <a:rect l="l" t="t" r="r" b="b"/>
              <a:pathLst>
                <a:path w="1146175" h="1022985">
                  <a:moveTo>
                    <a:pt x="573023" y="274700"/>
                  </a:moveTo>
                  <a:lnTo>
                    <a:pt x="770508" y="0"/>
                  </a:lnTo>
                  <a:lnTo>
                    <a:pt x="751078" y="252222"/>
                  </a:lnTo>
                  <a:lnTo>
                    <a:pt x="975232" y="211074"/>
                  </a:lnTo>
                  <a:lnTo>
                    <a:pt x="886206" y="346455"/>
                  </a:lnTo>
                  <a:lnTo>
                    <a:pt x="1119505" y="385317"/>
                  </a:lnTo>
                  <a:lnTo>
                    <a:pt x="934211" y="496062"/>
                  </a:lnTo>
                  <a:lnTo>
                    <a:pt x="1146174" y="629412"/>
                  </a:lnTo>
                  <a:lnTo>
                    <a:pt x="893444" y="612901"/>
                  </a:lnTo>
                  <a:lnTo>
                    <a:pt x="962786" y="856996"/>
                  </a:lnTo>
                  <a:lnTo>
                    <a:pt x="743966" y="684657"/>
                  </a:lnTo>
                  <a:lnTo>
                    <a:pt x="702944" y="934720"/>
                  </a:lnTo>
                  <a:lnTo>
                    <a:pt x="558799" y="707263"/>
                  </a:lnTo>
                  <a:lnTo>
                    <a:pt x="450214" y="1022985"/>
                  </a:lnTo>
                  <a:lnTo>
                    <a:pt x="409320" y="740028"/>
                  </a:lnTo>
                  <a:lnTo>
                    <a:pt x="252729" y="834263"/>
                  </a:lnTo>
                  <a:lnTo>
                    <a:pt x="300735" y="660019"/>
                  </a:lnTo>
                  <a:lnTo>
                    <a:pt x="7111" y="690879"/>
                  </a:lnTo>
                  <a:lnTo>
                    <a:pt x="197484" y="557657"/>
                  </a:lnTo>
                  <a:lnTo>
                    <a:pt x="0" y="408050"/>
                  </a:lnTo>
                  <a:lnTo>
                    <a:pt x="245490" y="360807"/>
                  </a:lnTo>
                  <a:lnTo>
                    <a:pt x="19684" y="108712"/>
                  </a:lnTo>
                  <a:lnTo>
                    <a:pt x="387984" y="299338"/>
                  </a:lnTo>
                  <a:lnTo>
                    <a:pt x="443230" y="108712"/>
                  </a:lnTo>
                  <a:lnTo>
                    <a:pt x="573023" y="274700"/>
                  </a:lnTo>
                  <a:close/>
                </a:path>
              </a:pathLst>
            </a:custGeom>
            <a:ln w="12700">
              <a:solidFill>
                <a:srgbClr val="1B8064"/>
              </a:solidFill>
            </a:ln>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146" name="object 146"/>
            <p:cNvSpPr/>
            <p:nvPr/>
          </p:nvSpPr>
          <p:spPr>
            <a:xfrm>
              <a:off x="7130034" y="1100963"/>
              <a:ext cx="1146175" cy="1022985"/>
            </a:xfrm>
            <a:custGeom>
              <a:avLst/>
              <a:gdLst/>
              <a:ahLst/>
              <a:cxnLst/>
              <a:rect l="l" t="t" r="r" b="b"/>
              <a:pathLst>
                <a:path w="1146175" h="1022985">
                  <a:moveTo>
                    <a:pt x="770509" y="0"/>
                  </a:moveTo>
                  <a:lnTo>
                    <a:pt x="573024" y="274700"/>
                  </a:lnTo>
                  <a:lnTo>
                    <a:pt x="443102" y="108712"/>
                  </a:lnTo>
                  <a:lnTo>
                    <a:pt x="387985" y="299338"/>
                  </a:lnTo>
                  <a:lnTo>
                    <a:pt x="19558" y="108712"/>
                  </a:lnTo>
                  <a:lnTo>
                    <a:pt x="245491" y="360807"/>
                  </a:lnTo>
                  <a:lnTo>
                    <a:pt x="0" y="408050"/>
                  </a:lnTo>
                  <a:lnTo>
                    <a:pt x="197485" y="557657"/>
                  </a:lnTo>
                  <a:lnTo>
                    <a:pt x="7112" y="690879"/>
                  </a:lnTo>
                  <a:lnTo>
                    <a:pt x="300609" y="660019"/>
                  </a:lnTo>
                  <a:lnTo>
                    <a:pt x="252602" y="834389"/>
                  </a:lnTo>
                  <a:lnTo>
                    <a:pt x="409321" y="740028"/>
                  </a:lnTo>
                  <a:lnTo>
                    <a:pt x="450215" y="1022985"/>
                  </a:lnTo>
                  <a:lnTo>
                    <a:pt x="558800" y="707263"/>
                  </a:lnTo>
                  <a:lnTo>
                    <a:pt x="702945" y="934720"/>
                  </a:lnTo>
                  <a:lnTo>
                    <a:pt x="743839" y="684657"/>
                  </a:lnTo>
                  <a:lnTo>
                    <a:pt x="962787" y="856996"/>
                  </a:lnTo>
                  <a:lnTo>
                    <a:pt x="893318" y="612901"/>
                  </a:lnTo>
                  <a:lnTo>
                    <a:pt x="1146175" y="629412"/>
                  </a:lnTo>
                  <a:lnTo>
                    <a:pt x="934212" y="496062"/>
                  </a:lnTo>
                  <a:lnTo>
                    <a:pt x="1119377" y="385445"/>
                  </a:lnTo>
                  <a:lnTo>
                    <a:pt x="886206" y="346456"/>
                  </a:lnTo>
                  <a:lnTo>
                    <a:pt x="975233" y="211074"/>
                  </a:lnTo>
                  <a:lnTo>
                    <a:pt x="751077" y="252222"/>
                  </a:lnTo>
                  <a:lnTo>
                    <a:pt x="770509" y="0"/>
                  </a:lnTo>
                  <a:close/>
                </a:path>
              </a:pathLst>
            </a:custGeom>
            <a:solidFill>
              <a:srgbClr val="29AE8B"/>
            </a:solidFill>
          </p:spPr>
          <p:txBody>
            <a:bodyPr wrap="square" lIns="0" tIns="0" rIns="0" bIns="0" rtlCol="0"/>
            <a:lstStyle/>
            <a:p>
              <a:pPr defTabSz="914377">
                <a:defRPr/>
              </a:pPr>
              <a:endParaRPr kern="0">
                <a:solidFill>
                  <a:sysClr val="windowText" lastClr="000000"/>
                </a:solidFill>
                <a:latin typeface="Calibri"/>
                <a:cs typeface="Arial" charset="0"/>
              </a:endParaRPr>
            </a:p>
          </p:txBody>
        </p:sp>
        <p:sp>
          <p:nvSpPr>
            <p:cNvPr id="147" name="object 147"/>
            <p:cNvSpPr/>
            <p:nvPr/>
          </p:nvSpPr>
          <p:spPr>
            <a:xfrm>
              <a:off x="7130034" y="1100963"/>
              <a:ext cx="1146175" cy="1022985"/>
            </a:xfrm>
            <a:custGeom>
              <a:avLst/>
              <a:gdLst/>
              <a:ahLst/>
              <a:cxnLst/>
              <a:rect l="l" t="t" r="r" b="b"/>
              <a:pathLst>
                <a:path w="1146175" h="1022985">
                  <a:moveTo>
                    <a:pt x="573024" y="274700"/>
                  </a:moveTo>
                  <a:lnTo>
                    <a:pt x="770509" y="0"/>
                  </a:lnTo>
                  <a:lnTo>
                    <a:pt x="751077" y="252222"/>
                  </a:lnTo>
                  <a:lnTo>
                    <a:pt x="975233" y="211074"/>
                  </a:lnTo>
                  <a:lnTo>
                    <a:pt x="886206" y="346456"/>
                  </a:lnTo>
                  <a:lnTo>
                    <a:pt x="1119377" y="385445"/>
                  </a:lnTo>
                  <a:lnTo>
                    <a:pt x="934212" y="496062"/>
                  </a:lnTo>
                  <a:lnTo>
                    <a:pt x="1146175" y="629412"/>
                  </a:lnTo>
                  <a:lnTo>
                    <a:pt x="893318" y="612901"/>
                  </a:lnTo>
                  <a:lnTo>
                    <a:pt x="962787" y="856996"/>
                  </a:lnTo>
                  <a:lnTo>
                    <a:pt x="743839" y="684657"/>
                  </a:lnTo>
                  <a:lnTo>
                    <a:pt x="702945" y="934720"/>
                  </a:lnTo>
                  <a:lnTo>
                    <a:pt x="558800" y="707263"/>
                  </a:lnTo>
                  <a:lnTo>
                    <a:pt x="450215" y="1022985"/>
                  </a:lnTo>
                  <a:lnTo>
                    <a:pt x="409321" y="740028"/>
                  </a:lnTo>
                  <a:lnTo>
                    <a:pt x="252602" y="834389"/>
                  </a:lnTo>
                  <a:lnTo>
                    <a:pt x="300609" y="660019"/>
                  </a:lnTo>
                  <a:lnTo>
                    <a:pt x="7112" y="690879"/>
                  </a:lnTo>
                  <a:lnTo>
                    <a:pt x="197485" y="557657"/>
                  </a:lnTo>
                  <a:lnTo>
                    <a:pt x="0" y="408050"/>
                  </a:lnTo>
                  <a:lnTo>
                    <a:pt x="245491" y="360807"/>
                  </a:lnTo>
                  <a:lnTo>
                    <a:pt x="19558" y="108712"/>
                  </a:lnTo>
                  <a:lnTo>
                    <a:pt x="387985" y="299338"/>
                  </a:lnTo>
                  <a:lnTo>
                    <a:pt x="443102" y="108712"/>
                  </a:lnTo>
                  <a:lnTo>
                    <a:pt x="573024" y="274700"/>
                  </a:lnTo>
                  <a:close/>
                </a:path>
              </a:pathLst>
            </a:custGeom>
            <a:ln w="12700">
              <a:solidFill>
                <a:srgbClr val="1B8064"/>
              </a:solidFill>
            </a:ln>
          </p:spPr>
          <p:txBody>
            <a:bodyPr wrap="square" lIns="0" tIns="0" rIns="0" bIns="0" rtlCol="0"/>
            <a:lstStyle/>
            <a:p>
              <a:pPr defTabSz="914377">
                <a:defRPr/>
              </a:pPr>
              <a:endParaRPr kern="0">
                <a:solidFill>
                  <a:sysClr val="windowText" lastClr="000000"/>
                </a:solidFill>
                <a:latin typeface="Calibri"/>
                <a:cs typeface="Arial" charset="0"/>
              </a:endParaRPr>
            </a:p>
          </p:txBody>
        </p:sp>
        <p:pic>
          <p:nvPicPr>
            <p:cNvPr id="148" name="object 148"/>
            <p:cNvPicPr/>
            <p:nvPr/>
          </p:nvPicPr>
          <p:blipFill>
            <a:blip r:embed="rId86" cstate="print"/>
            <a:stretch>
              <a:fillRect/>
            </a:stretch>
          </p:blipFill>
          <p:spPr>
            <a:xfrm>
              <a:off x="2848355" y="3368039"/>
              <a:ext cx="1683258" cy="454914"/>
            </a:xfrm>
            <a:prstGeom prst="rect">
              <a:avLst/>
            </a:prstGeom>
          </p:spPr>
        </p:pic>
        <p:pic>
          <p:nvPicPr>
            <p:cNvPr id="149" name="object 149"/>
            <p:cNvPicPr/>
            <p:nvPr/>
          </p:nvPicPr>
          <p:blipFill>
            <a:blip r:embed="rId87" cstate="print"/>
            <a:stretch>
              <a:fillRect/>
            </a:stretch>
          </p:blipFill>
          <p:spPr>
            <a:xfrm>
              <a:off x="2990087" y="3611880"/>
              <a:ext cx="1401317" cy="454913"/>
            </a:xfrm>
            <a:prstGeom prst="rect">
              <a:avLst/>
            </a:prstGeom>
          </p:spPr>
        </p:pic>
        <p:pic>
          <p:nvPicPr>
            <p:cNvPr id="150" name="object 150"/>
            <p:cNvPicPr/>
            <p:nvPr/>
          </p:nvPicPr>
          <p:blipFill>
            <a:blip r:embed="rId88" cstate="print"/>
            <a:stretch>
              <a:fillRect/>
            </a:stretch>
          </p:blipFill>
          <p:spPr>
            <a:xfrm>
              <a:off x="3142487" y="3855720"/>
              <a:ext cx="1094993" cy="454913"/>
            </a:xfrm>
            <a:prstGeom prst="rect">
              <a:avLst/>
            </a:prstGeom>
          </p:spPr>
        </p:pic>
      </p:grpSp>
      <p:sp>
        <p:nvSpPr>
          <p:cNvPr id="151" name="object 151"/>
          <p:cNvSpPr txBox="1"/>
          <p:nvPr/>
        </p:nvSpPr>
        <p:spPr>
          <a:xfrm>
            <a:off x="2964560" y="3411473"/>
            <a:ext cx="1437005" cy="750847"/>
          </a:xfrm>
          <a:prstGeom prst="rect">
            <a:avLst/>
          </a:prstGeom>
        </p:spPr>
        <p:txBody>
          <a:bodyPr vert="horz" wrap="square" lIns="0" tIns="12065" rIns="0" bIns="0" rtlCol="0">
            <a:spAutoFit/>
          </a:bodyPr>
          <a:lstStyle/>
          <a:p>
            <a:pPr marL="12700" marR="5080" algn="ctr" defTabSz="914377">
              <a:spcBef>
                <a:spcPts val="95"/>
              </a:spcBef>
              <a:defRPr/>
            </a:pPr>
            <a:r>
              <a:rPr sz="1600" b="1" kern="0" dirty="0">
                <a:solidFill>
                  <a:srgbClr val="FFFFFF"/>
                </a:solidFill>
                <a:latin typeface="Calibri"/>
                <a:cs typeface="Calibri"/>
              </a:rPr>
              <a:t>Gospel</a:t>
            </a:r>
            <a:r>
              <a:rPr sz="1600" b="1" kern="0" spc="-45" dirty="0">
                <a:solidFill>
                  <a:srgbClr val="FFFFFF"/>
                </a:solidFill>
                <a:latin typeface="Calibri"/>
                <a:cs typeface="Calibri"/>
              </a:rPr>
              <a:t> </a:t>
            </a:r>
            <a:r>
              <a:rPr sz="1600" b="1" kern="0" spc="-11" dirty="0">
                <a:solidFill>
                  <a:srgbClr val="FFFFFF"/>
                </a:solidFill>
                <a:latin typeface="Calibri"/>
                <a:cs typeface="Calibri"/>
              </a:rPr>
              <a:t>preached </a:t>
            </a:r>
            <a:r>
              <a:rPr sz="1600" b="1" kern="0" dirty="0">
                <a:solidFill>
                  <a:srgbClr val="FFFFFF"/>
                </a:solidFill>
                <a:latin typeface="Calibri"/>
                <a:cs typeface="Calibri"/>
              </a:rPr>
              <a:t>in</a:t>
            </a:r>
            <a:r>
              <a:rPr sz="1600" b="1" kern="0" spc="-65" dirty="0">
                <a:solidFill>
                  <a:srgbClr val="FFFFFF"/>
                </a:solidFill>
                <a:latin typeface="Calibri"/>
                <a:cs typeface="Calibri"/>
              </a:rPr>
              <a:t> </a:t>
            </a:r>
            <a:r>
              <a:rPr sz="1600" b="1" kern="0" dirty="0">
                <a:solidFill>
                  <a:srgbClr val="FFFFFF"/>
                </a:solidFill>
                <a:latin typeface="Calibri"/>
                <a:cs typeface="Calibri"/>
              </a:rPr>
              <a:t>advance</a:t>
            </a:r>
            <a:r>
              <a:rPr sz="1600" b="1" kern="0" spc="-45" dirty="0">
                <a:solidFill>
                  <a:srgbClr val="FFFFFF"/>
                </a:solidFill>
                <a:latin typeface="Calibri"/>
                <a:cs typeface="Calibri"/>
              </a:rPr>
              <a:t> </a:t>
            </a:r>
            <a:r>
              <a:rPr sz="1600" b="1" kern="0" spc="-25" dirty="0">
                <a:solidFill>
                  <a:srgbClr val="FFFFFF"/>
                </a:solidFill>
                <a:latin typeface="Calibri"/>
                <a:cs typeface="Calibri"/>
              </a:rPr>
              <a:t>to </a:t>
            </a:r>
            <a:r>
              <a:rPr sz="1600" b="1" kern="0" spc="-11" dirty="0">
                <a:solidFill>
                  <a:srgbClr val="FFFFFF"/>
                </a:solidFill>
                <a:latin typeface="Calibri"/>
                <a:cs typeface="Calibri"/>
              </a:rPr>
              <a:t>Abraham</a:t>
            </a:r>
            <a:endParaRPr sz="1600" kern="0">
              <a:solidFill>
                <a:sysClr val="windowText" lastClr="000000"/>
              </a:solidFill>
              <a:latin typeface="Calibri"/>
              <a:cs typeface="Calibri"/>
            </a:endParaRPr>
          </a:p>
        </p:txBody>
      </p:sp>
      <p:pic>
        <p:nvPicPr>
          <p:cNvPr id="152" name="object 152"/>
          <p:cNvPicPr/>
          <p:nvPr/>
        </p:nvPicPr>
        <p:blipFill>
          <a:blip r:embed="rId89" cstate="print"/>
          <a:stretch>
            <a:fillRect/>
          </a:stretch>
        </p:blipFill>
        <p:spPr>
          <a:xfrm>
            <a:off x="3198876" y="4343401"/>
            <a:ext cx="983741" cy="454913"/>
          </a:xfrm>
          <a:prstGeom prst="rect">
            <a:avLst/>
          </a:prstGeom>
        </p:spPr>
      </p:pic>
      <p:sp>
        <p:nvSpPr>
          <p:cNvPr id="153" name="object 153"/>
          <p:cNvSpPr txBox="1"/>
          <p:nvPr/>
        </p:nvSpPr>
        <p:spPr>
          <a:xfrm>
            <a:off x="3315081" y="4387088"/>
            <a:ext cx="738505" cy="258404"/>
          </a:xfrm>
          <a:prstGeom prst="rect">
            <a:avLst/>
          </a:prstGeom>
        </p:spPr>
        <p:txBody>
          <a:bodyPr vert="horz" wrap="square" lIns="0" tIns="12065" rIns="0" bIns="0" rtlCol="0">
            <a:spAutoFit/>
          </a:bodyPr>
          <a:lstStyle/>
          <a:p>
            <a:pPr marL="12700" defTabSz="914377">
              <a:spcBef>
                <a:spcPts val="95"/>
              </a:spcBef>
              <a:defRPr/>
            </a:pPr>
            <a:r>
              <a:rPr sz="1600" b="1" kern="0" dirty="0">
                <a:solidFill>
                  <a:srgbClr val="FFFF00"/>
                </a:solidFill>
                <a:latin typeface="Calibri"/>
                <a:cs typeface="Calibri"/>
              </a:rPr>
              <a:t>(Gal</a:t>
            </a:r>
            <a:r>
              <a:rPr sz="1600" b="1" kern="0" spc="-31" dirty="0">
                <a:solidFill>
                  <a:srgbClr val="FFFF00"/>
                </a:solidFill>
                <a:latin typeface="Calibri"/>
                <a:cs typeface="Calibri"/>
              </a:rPr>
              <a:t> </a:t>
            </a:r>
            <a:r>
              <a:rPr sz="1600" b="1" kern="0" spc="-20" dirty="0">
                <a:solidFill>
                  <a:srgbClr val="FFFF00"/>
                </a:solidFill>
                <a:latin typeface="Calibri"/>
                <a:cs typeface="Calibri"/>
              </a:rPr>
              <a:t>3:8)</a:t>
            </a:r>
            <a:endParaRPr sz="1600" kern="0">
              <a:solidFill>
                <a:sysClr val="windowText" lastClr="000000"/>
              </a:solidFill>
              <a:latin typeface="Calibri"/>
              <a:cs typeface="Calibri"/>
            </a:endParaRPr>
          </a:p>
        </p:txBody>
      </p:sp>
      <p:pic>
        <p:nvPicPr>
          <p:cNvPr id="154" name="object 154"/>
          <p:cNvPicPr/>
          <p:nvPr/>
        </p:nvPicPr>
        <p:blipFill>
          <a:blip r:embed="rId90" cstate="print"/>
          <a:stretch>
            <a:fillRect/>
          </a:stretch>
        </p:blipFill>
        <p:spPr>
          <a:xfrm>
            <a:off x="10585704" y="4137673"/>
            <a:ext cx="1230629" cy="511289"/>
          </a:xfrm>
          <a:prstGeom prst="rect">
            <a:avLst/>
          </a:prstGeom>
        </p:spPr>
      </p:pic>
      <p:sp>
        <p:nvSpPr>
          <p:cNvPr id="155" name="object 155"/>
          <p:cNvSpPr txBox="1"/>
          <p:nvPr/>
        </p:nvSpPr>
        <p:spPr>
          <a:xfrm>
            <a:off x="10718040" y="4187697"/>
            <a:ext cx="951865" cy="289823"/>
          </a:xfrm>
          <a:prstGeom prst="rect">
            <a:avLst/>
          </a:prstGeom>
        </p:spPr>
        <p:txBody>
          <a:bodyPr vert="horz" wrap="square" lIns="0" tIns="12700" rIns="0" bIns="0" rtlCol="0">
            <a:spAutoFit/>
          </a:bodyPr>
          <a:lstStyle/>
          <a:p>
            <a:pPr marL="12700" defTabSz="914377">
              <a:spcBef>
                <a:spcPts val="100"/>
              </a:spcBef>
              <a:defRPr/>
            </a:pPr>
            <a:r>
              <a:rPr b="1" kern="0" dirty="0">
                <a:solidFill>
                  <a:srgbClr val="FFC000"/>
                </a:solidFill>
                <a:latin typeface="Calibri"/>
                <a:cs typeface="Calibri"/>
              </a:rPr>
              <a:t>Rev</a:t>
            </a:r>
            <a:r>
              <a:rPr b="1" kern="0" spc="-45" dirty="0">
                <a:solidFill>
                  <a:srgbClr val="FFC000"/>
                </a:solidFill>
                <a:latin typeface="Calibri"/>
                <a:cs typeface="Calibri"/>
              </a:rPr>
              <a:t> </a:t>
            </a:r>
            <a:r>
              <a:rPr b="1" kern="0" spc="-11" dirty="0">
                <a:solidFill>
                  <a:srgbClr val="FFC000"/>
                </a:solidFill>
                <a:latin typeface="Calibri"/>
                <a:cs typeface="Calibri"/>
              </a:rPr>
              <a:t>11:15</a:t>
            </a:r>
            <a:endParaRPr kern="0">
              <a:solidFill>
                <a:sysClr val="windowText" lastClr="000000"/>
              </a:solidFill>
              <a:latin typeface="Calibri"/>
              <a:cs typeface="Calibri"/>
            </a:endParaRPr>
          </a:p>
        </p:txBody>
      </p:sp>
      <p:pic>
        <p:nvPicPr>
          <p:cNvPr id="156" name="object 156"/>
          <p:cNvPicPr/>
          <p:nvPr/>
        </p:nvPicPr>
        <p:blipFill>
          <a:blip r:embed="rId91" cstate="print"/>
          <a:stretch>
            <a:fillRect/>
          </a:stretch>
        </p:blipFill>
        <p:spPr>
          <a:xfrm>
            <a:off x="9677401" y="1344168"/>
            <a:ext cx="2512313" cy="2721101"/>
          </a:xfrm>
          <a:prstGeom prst="rect">
            <a:avLst/>
          </a:prstGeom>
        </p:spPr>
      </p:pic>
      <p:pic>
        <p:nvPicPr>
          <p:cNvPr id="157" name="Picture 156" descr="indwelling-holy-spirit.jpg">
            <a:extLst>
              <a:ext uri="{FF2B5EF4-FFF2-40B4-BE49-F238E27FC236}">
                <a16:creationId xmlns:a16="http://schemas.microsoft.com/office/drawing/2014/main" id="{F44B6DCB-8549-3150-65DA-B7E30B1E10E4}"/>
              </a:ext>
            </a:extLst>
          </p:cNvPr>
          <p:cNvPicPr>
            <a:picLocks noChangeAspect="1"/>
          </p:cNvPicPr>
          <p:nvPr/>
        </p:nvPicPr>
        <p:blipFill>
          <a:blip r:embed="rId92" cstate="print"/>
          <a:stretch>
            <a:fillRect/>
          </a:stretch>
        </p:blipFill>
        <p:spPr>
          <a:xfrm>
            <a:off x="6658229" y="3377138"/>
            <a:ext cx="905001" cy="50906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274639"/>
            <a:ext cx="10972800" cy="1143000"/>
          </a:xfrm>
        </p:spPr>
        <p:txBody>
          <a:bodyPr vert="horz" wrap="square" lIns="91439" tIns="45719" rIns="91439" bIns="45719" numCol="1" anchor="ctr" anchorCtr="0" compatLnSpc="1">
            <a:prstTxWarp prst="textNoShape">
              <a:avLst/>
            </a:prstTxWarp>
            <a:noAutofit/>
          </a:bodyPr>
          <a:lstStyle/>
          <a:p>
            <a:pPr algn="ctr"/>
            <a:r>
              <a:rPr lang="en-GB" sz="4267" dirty="0">
                <a:solidFill>
                  <a:srgbClr val="000000"/>
                </a:solidFill>
              </a:rPr>
              <a:t>God is reconciling the world to Himself</a:t>
            </a:r>
          </a:p>
        </p:txBody>
      </p:sp>
      <p:pic>
        <p:nvPicPr>
          <p:cNvPr id="3" name="Picture 2" descr="god-strenght.jpg"/>
          <p:cNvPicPr>
            <a:picLocks noChangeAspect="1"/>
          </p:cNvPicPr>
          <p:nvPr/>
        </p:nvPicPr>
        <p:blipFill>
          <a:blip r:embed="rId2" cstate="print"/>
          <a:stretch>
            <a:fillRect/>
          </a:stretch>
        </p:blipFill>
        <p:spPr>
          <a:xfrm>
            <a:off x="1016001" y="1498600"/>
            <a:ext cx="9282545" cy="5105400"/>
          </a:xfrm>
          <a:prstGeom prst="rect">
            <a:avLst/>
          </a:prstGeom>
        </p:spPr>
      </p:pic>
    </p:spTree>
    <p:extLst>
      <p:ext uri="{BB962C8B-B14F-4D97-AF65-F5344CB8AC3E}">
        <p14:creationId xmlns:p14="http://schemas.microsoft.com/office/powerpoint/2010/main" val="13990716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Ministry of Reconciliation | 2 Corinthians 5:18-20 | Pastor Mario  Catalano">
            <a:extLst>
              <a:ext uri="{FF2B5EF4-FFF2-40B4-BE49-F238E27FC236}">
                <a16:creationId xmlns:a16="http://schemas.microsoft.com/office/drawing/2014/main" id="{B845E8A4-0FF8-52B4-E8DA-66EDA3AB28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13340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91752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ChangeArrowheads="1"/>
          </p:cNvSpPr>
          <p:nvPr>
            <p:ph type="title"/>
          </p:nvPr>
        </p:nvSpPr>
        <p:spPr>
          <a:xfrm>
            <a:off x="1237415" y="-25400"/>
            <a:ext cx="9753600" cy="1803399"/>
          </a:xfrm>
        </p:spPr>
        <p:txBody>
          <a:bodyPr>
            <a:noAutofit/>
          </a:bodyPr>
          <a:lstStyle/>
          <a:p>
            <a:pPr eaLnBrk="1" hangingPunct="1">
              <a:defRPr/>
            </a:pPr>
            <a:r>
              <a:rPr lang="en-GB" sz="4000" dirty="0"/>
              <a:t>We are either stepping stones or stumbling blocks for people to be reconciled with God</a:t>
            </a:r>
          </a:p>
        </p:txBody>
      </p:sp>
      <p:pic>
        <p:nvPicPr>
          <p:cNvPr id="1026" name="Picture 2" descr="Woman Crossing Stepping Stones On A River Stock Photo - Download Image Now  - Stepping Stone, Stepping, Steps - iStock">
            <a:extLst>
              <a:ext uri="{FF2B5EF4-FFF2-40B4-BE49-F238E27FC236}">
                <a16:creationId xmlns:a16="http://schemas.microsoft.com/office/drawing/2014/main" id="{4B5807A2-10A8-ECC9-0628-30150AED3D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200" y="1995683"/>
            <a:ext cx="4990147" cy="31580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n't Be A Stumbling Block - The Official Scott Roberts Website">
            <a:extLst>
              <a:ext uri="{FF2B5EF4-FFF2-40B4-BE49-F238E27FC236}">
                <a16:creationId xmlns:a16="http://schemas.microsoft.com/office/drawing/2014/main" id="{DB0A998E-8B7F-C768-DB3D-C9711C70A3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1731" y="1995683"/>
            <a:ext cx="5072332" cy="3158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82474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2032000" y="177800"/>
            <a:ext cx="7416800" cy="1143000"/>
          </a:xfrm>
        </p:spPr>
        <p:txBody>
          <a:bodyPr>
            <a:normAutofit fontScale="90000"/>
          </a:bodyPr>
          <a:lstStyle/>
          <a:p>
            <a:pPr eaLnBrk="1" hangingPunct="1">
              <a:defRPr/>
            </a:pPr>
            <a:r>
              <a:rPr lang="en-GB" sz="7200" dirty="0"/>
              <a:t>What is Integrity?</a:t>
            </a:r>
          </a:p>
        </p:txBody>
      </p:sp>
      <p:sp>
        <p:nvSpPr>
          <p:cNvPr id="420867" name="Rectangle 3"/>
          <p:cNvSpPr>
            <a:spLocks noGrp="1" noChangeArrowheads="1"/>
          </p:cNvSpPr>
          <p:nvPr>
            <p:ph type="body" idx="1"/>
          </p:nvPr>
        </p:nvSpPr>
        <p:spPr>
          <a:xfrm>
            <a:off x="0" y="3022600"/>
            <a:ext cx="11379200" cy="812800"/>
          </a:xfrm>
        </p:spPr>
        <p:txBody>
          <a:bodyPr anchor="ctr">
            <a:normAutofit lnSpcReduction="10000"/>
          </a:bodyPr>
          <a:lstStyle/>
          <a:p>
            <a:pPr algn="ctr" eaLnBrk="1" hangingPunct="1">
              <a:spcBef>
                <a:spcPts val="0"/>
              </a:spcBef>
              <a:spcAft>
                <a:spcPts val="1600"/>
              </a:spcAft>
              <a:buClrTx/>
              <a:buNone/>
              <a:defRPr/>
            </a:pPr>
            <a:r>
              <a:rPr lang="en-GB" sz="4800" b="1" dirty="0"/>
              <a:t>Wholeness, Completeness, Oneness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0867">
                                            <p:txEl>
                                              <p:pRg st="0" end="0"/>
                                            </p:txEl>
                                          </p:spTgt>
                                        </p:tgtEl>
                                        <p:attrNameLst>
                                          <p:attrName>style.visibility</p:attrName>
                                        </p:attrNameLst>
                                      </p:cBhvr>
                                      <p:to>
                                        <p:strVal val="visible"/>
                                      </p:to>
                                    </p:set>
                                    <p:animEffect transition="in" filter="dissolve">
                                      <p:cBhvr>
                                        <p:cTn id="7" dur="500"/>
                                        <p:tgtEl>
                                          <p:spTgt spid="4208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67" grpId="0" build="p"/>
    </p:bldLst>
  </p:timing>
</p:sld>
</file>

<file path=ppt/theme/theme1.xml><?xml version="1.0" encoding="utf-8"?>
<a:theme xmlns:a="http://schemas.openxmlformats.org/drawingml/2006/main" name="Digital Dots">
  <a:themeElements>
    <a:clrScheme name="Digital Dots 10">
      <a:dk1>
        <a:srgbClr val="007673"/>
      </a:dk1>
      <a:lt1>
        <a:srgbClr val="FFFFFF"/>
      </a:lt1>
      <a:dk2>
        <a:srgbClr val="006666"/>
      </a:dk2>
      <a:lt2>
        <a:srgbClr val="FFFF99"/>
      </a:lt2>
      <a:accent1>
        <a:srgbClr val="33CCCC"/>
      </a:accent1>
      <a:accent2>
        <a:srgbClr val="006462"/>
      </a:accent2>
      <a:accent3>
        <a:srgbClr val="AAB8B8"/>
      </a:accent3>
      <a:accent4>
        <a:srgbClr val="DADADA"/>
      </a:accent4>
      <a:accent5>
        <a:srgbClr val="ADE2E2"/>
      </a:accent5>
      <a:accent6>
        <a:srgbClr val="005A58"/>
      </a:accent6>
      <a:hlink>
        <a:srgbClr val="FFCC00"/>
      </a:hlink>
      <a:folHlink>
        <a:srgbClr val="CC3300"/>
      </a:folHlink>
    </a:clrScheme>
    <a:fontScheme name="Digital Do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ts val="500"/>
          </a:spcBef>
          <a:spcAft>
            <a:spcPts val="500"/>
          </a:spcAft>
          <a:buClrTx/>
          <a:buSzTx/>
          <a:buFontTx/>
          <a:buNone/>
          <a:tabLst/>
          <a:defRPr kumimoji="0" lang="en-US" sz="2400" b="1"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ts val="500"/>
          </a:spcBef>
          <a:spcAft>
            <a:spcPts val="500"/>
          </a:spcAft>
          <a:buClrTx/>
          <a:buSzTx/>
          <a:buFontTx/>
          <a:buNone/>
          <a:tabLst/>
          <a:defRPr kumimoji="0" lang="en-US" sz="2400" b="1"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
      <a:clrScheme name="Digital Dots 10">
        <a:dk1>
          <a:srgbClr val="007673"/>
        </a:dk1>
        <a:lt1>
          <a:srgbClr val="FFFFFF"/>
        </a:lt1>
        <a:dk2>
          <a:srgbClr val="006666"/>
        </a:dk2>
        <a:lt2>
          <a:srgbClr val="FFFF99"/>
        </a:lt2>
        <a:accent1>
          <a:srgbClr val="33CCCC"/>
        </a:accent1>
        <a:accent2>
          <a:srgbClr val="006462"/>
        </a:accent2>
        <a:accent3>
          <a:srgbClr val="AAB8B8"/>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1556</Words>
  <Application>Microsoft Office PowerPoint</Application>
  <PresentationFormat>Widescreen</PresentationFormat>
  <Paragraphs>115</Paragraphs>
  <Slides>23</Slides>
  <Notes>17</Notes>
  <HiddenSlides>1</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23</vt:i4>
      </vt:variant>
    </vt:vector>
  </HeadingPairs>
  <TitlesOfParts>
    <vt:vector size="35" baseType="lpstr">
      <vt:lpstr>Batang</vt:lpstr>
      <vt:lpstr>Arial</vt:lpstr>
      <vt:lpstr>Arial Narrow</vt:lpstr>
      <vt:lpstr>Arial Rounded MT Bold</vt:lpstr>
      <vt:lpstr>Bahnschrift</vt:lpstr>
      <vt:lpstr>Calibri</vt:lpstr>
      <vt:lpstr>Palatino Linotype</vt:lpstr>
      <vt:lpstr>Times New Roman</vt:lpstr>
      <vt:lpstr>Verdana</vt:lpstr>
      <vt:lpstr>Wingdings</vt:lpstr>
      <vt:lpstr>Digital Dots</vt:lpstr>
      <vt:lpstr>1_Office Theme</vt:lpstr>
      <vt:lpstr>Integrity of the Christian Leader</vt:lpstr>
      <vt:lpstr>Objectives for Integrity of the Leader for Evangelising</vt:lpstr>
      <vt:lpstr>Outcome of the course</vt:lpstr>
      <vt:lpstr>Lesson – I Integrity of the Leader for evangelising</vt:lpstr>
      <vt:lpstr>PowerPoint Presentation</vt:lpstr>
      <vt:lpstr>God is reconciling the world to Himself</vt:lpstr>
      <vt:lpstr>PowerPoint Presentation</vt:lpstr>
      <vt:lpstr>We are either stepping stones or stumbling blocks for people to be reconciled with God</vt:lpstr>
      <vt:lpstr>What is Integrity?</vt:lpstr>
      <vt:lpstr>Psychologist view  of the human personality</vt:lpstr>
      <vt:lpstr>PowerPoint Presentation</vt:lpstr>
      <vt:lpstr>PowerPoint Presentation</vt:lpstr>
      <vt:lpstr>PowerPoint Presentation</vt:lpstr>
      <vt:lpstr>What is Integrity?</vt:lpstr>
      <vt:lpstr>PowerPoint Presentation</vt:lpstr>
      <vt:lpstr>Loving God</vt:lpstr>
      <vt:lpstr>Spiritual Man</vt:lpstr>
      <vt:lpstr>PowerPoint Presentation</vt:lpstr>
      <vt:lpstr>World Evangelisation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Valentine Davidar</dc:creator>
  <cp:lastModifiedBy>Valentine Davidar</cp:lastModifiedBy>
  <cp:revision>4</cp:revision>
  <dcterms:created xsi:type="dcterms:W3CDTF">2024-11-01T11:08:37Z</dcterms:created>
  <dcterms:modified xsi:type="dcterms:W3CDTF">2024-11-03T01:54:23Z</dcterms:modified>
</cp:coreProperties>
</file>