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609" r:id="rId2"/>
    <p:sldId id="627" r:id="rId3"/>
    <p:sldId id="323" r:id="rId4"/>
    <p:sldId id="405" r:id="rId5"/>
    <p:sldId id="735" r:id="rId6"/>
    <p:sldId id="594" r:id="rId7"/>
    <p:sldId id="2763" r:id="rId8"/>
    <p:sldId id="2683" r:id="rId9"/>
    <p:sldId id="1317" r:id="rId10"/>
    <p:sldId id="51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4995" autoAdjust="0"/>
    <p:restoredTop sz="94660"/>
  </p:normalViewPr>
  <p:slideViewPr>
    <p:cSldViewPr snapToGrid="0">
      <p:cViewPr varScale="1">
        <p:scale>
          <a:sx n="81" d="100"/>
          <a:sy n="81" d="100"/>
        </p:scale>
        <p:origin x="754" y="53"/>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13B215D-9CE2-415D-B1E3-AF6FCD346800}" type="datetimeFigureOut">
              <a:rPr lang="en-IN" smtClean="0"/>
              <a:t>29-11-2024</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FF5D7D-DC6C-48FC-9116-8230B16EB321}" type="slidenum">
              <a:rPr lang="en-IN" smtClean="0"/>
              <a:t>‹#›</a:t>
            </a:fld>
            <a:endParaRPr lang="en-IN"/>
          </a:p>
        </p:txBody>
      </p:sp>
    </p:spTree>
    <p:extLst>
      <p:ext uri="{BB962C8B-B14F-4D97-AF65-F5344CB8AC3E}">
        <p14:creationId xmlns:p14="http://schemas.microsoft.com/office/powerpoint/2010/main" val="37359892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Rot="1" noChangeAspect="1" noChangeArrowheads="1" noTextEdit="1"/>
          </p:cNvSpPr>
          <p:nvPr>
            <p:ph type="sldImg"/>
          </p:nvPr>
        </p:nvSpPr>
        <p:spPr>
          <a:xfrm>
            <a:off x="360363" y="698500"/>
            <a:ext cx="6132512" cy="3451225"/>
          </a:xfrm>
          <a:ln/>
        </p:spPr>
      </p:sp>
      <p:sp>
        <p:nvSpPr>
          <p:cNvPr id="108547" name="Rectangle 3"/>
          <p:cNvSpPr>
            <a:spLocks noGrp="1" noChangeArrowheads="1"/>
          </p:cNvSpPr>
          <p:nvPr>
            <p:ph type="body" idx="1"/>
          </p:nvPr>
        </p:nvSpPr>
        <p:spPr>
          <a:noFill/>
          <a:ln w="9525"/>
        </p:spPr>
        <p:txBody>
          <a:bodyPr/>
          <a:lstStyle/>
          <a:p>
            <a:pPr eaLnBrk="1" hangingPunct="1"/>
            <a:endParaRPr lang="en-GB">
              <a:cs typeface="Arial" charset="0"/>
            </a:endParaRPr>
          </a:p>
        </p:txBody>
      </p:sp>
    </p:spTree>
    <p:extLst>
      <p:ext uri="{BB962C8B-B14F-4D97-AF65-F5344CB8AC3E}">
        <p14:creationId xmlns:p14="http://schemas.microsoft.com/office/powerpoint/2010/main" val="20459169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Rot="1" noChangeAspect="1" noChangeArrowheads="1" noTextEdit="1"/>
          </p:cNvSpPr>
          <p:nvPr>
            <p:ph type="sldImg"/>
          </p:nvPr>
        </p:nvSpPr>
        <p:spPr>
          <a:xfrm>
            <a:off x="360363" y="698500"/>
            <a:ext cx="6132512" cy="3451225"/>
          </a:xfrm>
          <a:ln/>
        </p:spPr>
      </p:sp>
      <p:sp>
        <p:nvSpPr>
          <p:cNvPr id="90115" name="Rectangle 3"/>
          <p:cNvSpPr>
            <a:spLocks noGrp="1" noChangeArrowheads="1"/>
          </p:cNvSpPr>
          <p:nvPr>
            <p:ph type="body" idx="1"/>
          </p:nvPr>
        </p:nvSpPr>
        <p:spPr>
          <a:noFill/>
          <a:ln w="9525"/>
        </p:spPr>
        <p:txBody>
          <a:bodyPr/>
          <a:lstStyle/>
          <a:p>
            <a:pPr eaLnBrk="1" hangingPunct="1"/>
            <a:endParaRPr lang="en-GB">
              <a:cs typeface="Arial" charset="0"/>
            </a:endParaRPr>
          </a:p>
        </p:txBody>
      </p:sp>
    </p:spTree>
    <p:extLst>
      <p:ext uri="{BB962C8B-B14F-4D97-AF65-F5344CB8AC3E}">
        <p14:creationId xmlns:p14="http://schemas.microsoft.com/office/powerpoint/2010/main" val="27513422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Rot="1" noChangeAspect="1" noChangeArrowheads="1" noTextEdit="1"/>
          </p:cNvSpPr>
          <p:nvPr>
            <p:ph type="sldImg"/>
          </p:nvPr>
        </p:nvSpPr>
        <p:spPr>
          <a:xfrm>
            <a:off x="360363" y="698500"/>
            <a:ext cx="6132512" cy="3451225"/>
          </a:xfrm>
          <a:ln/>
        </p:spPr>
      </p:sp>
      <p:sp>
        <p:nvSpPr>
          <p:cNvPr id="153603" name="Rectangle 3"/>
          <p:cNvSpPr>
            <a:spLocks noGrp="1" noChangeArrowheads="1"/>
          </p:cNvSpPr>
          <p:nvPr>
            <p:ph type="body" idx="1"/>
          </p:nvPr>
        </p:nvSpPr>
        <p:spPr>
          <a:noFill/>
          <a:ln w="9525"/>
        </p:spPr>
        <p:txBody>
          <a:bodyPr/>
          <a:lstStyle/>
          <a:p>
            <a:pPr eaLnBrk="1" hangingPunct="1"/>
            <a:endParaRPr lang="en-GB">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Slide Image Placeholder 1"/>
          <p:cNvSpPr>
            <a:spLocks noGrp="1" noRot="1" noChangeAspect="1" noTextEdit="1"/>
          </p:cNvSpPr>
          <p:nvPr>
            <p:ph type="sldImg"/>
          </p:nvPr>
        </p:nvSpPr>
        <p:spPr>
          <a:xfrm>
            <a:off x="360363" y="698500"/>
            <a:ext cx="6132512" cy="3451225"/>
          </a:xfrm>
          <a:ln/>
        </p:spPr>
      </p:sp>
      <p:sp>
        <p:nvSpPr>
          <p:cNvPr id="154627" name="Notes Placeholder 2"/>
          <p:cNvSpPr>
            <a:spLocks noGrp="1"/>
          </p:cNvSpPr>
          <p:nvPr>
            <p:ph type="body" idx="1"/>
          </p:nvPr>
        </p:nvSpPr>
        <p:spPr>
          <a:noFill/>
          <a:ln w="9525"/>
        </p:spPr>
        <p:txBody>
          <a:bodyPr/>
          <a:lstStyle/>
          <a:p>
            <a:pPr eaLnBrk="1" hangingPunct="1"/>
            <a:endParaRPr lang="ar-AE">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a:xfrm>
            <a:off x="360363" y="698500"/>
            <a:ext cx="6132512" cy="3451225"/>
          </a:xfrm>
          <a:ln/>
        </p:spPr>
      </p:sp>
      <p:sp>
        <p:nvSpPr>
          <p:cNvPr id="151555" name="Rectangle 3"/>
          <p:cNvSpPr>
            <a:spLocks noGrp="1" noChangeArrowheads="1"/>
          </p:cNvSpPr>
          <p:nvPr>
            <p:ph type="body" idx="1"/>
          </p:nvPr>
        </p:nvSpPr>
        <p:spPr>
          <a:noFill/>
          <a:ln w="9525"/>
        </p:spPr>
        <p:txBody>
          <a:bodyPr/>
          <a:lstStyle/>
          <a:p>
            <a:pPr eaLnBrk="1" hangingPunct="1"/>
            <a:endParaRPr lang="en-GB">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Rot="1" noChangeAspect="1" noChangeArrowheads="1" noTextEdit="1"/>
          </p:cNvSpPr>
          <p:nvPr>
            <p:ph type="sldImg"/>
          </p:nvPr>
        </p:nvSpPr>
        <p:spPr>
          <a:xfrm>
            <a:off x="360363" y="698500"/>
            <a:ext cx="6132512" cy="3451225"/>
          </a:xfrm>
          <a:ln/>
        </p:spPr>
      </p:sp>
      <p:sp>
        <p:nvSpPr>
          <p:cNvPr id="152579" name="Rectangle 3"/>
          <p:cNvSpPr>
            <a:spLocks noGrp="1" noChangeArrowheads="1"/>
          </p:cNvSpPr>
          <p:nvPr>
            <p:ph type="body" idx="1"/>
          </p:nvPr>
        </p:nvSpPr>
        <p:spPr>
          <a:noFill/>
          <a:ln w="9525"/>
        </p:spPr>
        <p:txBody>
          <a:bodyPr/>
          <a:lstStyle/>
          <a:p>
            <a:pPr eaLnBrk="1" hangingPunct="1"/>
            <a:endParaRPr lang="en-GB">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lgn="just">
              <a:lnSpc>
                <a:spcPct val="107000"/>
              </a:lnSpc>
              <a:spcAft>
                <a:spcPts val="600"/>
              </a:spcAft>
              <a:buFont typeface="Symbol" panose="05050102010706020507" pitchFamily="18" charset="2"/>
              <a:buChar char=""/>
            </a:pPr>
            <a:r>
              <a:rPr lang="en-US" sz="1800" dirty="0">
                <a:solidFill>
                  <a:srgbClr val="4471C4"/>
                </a:solidFill>
                <a:effectLst/>
                <a:latin typeface="Calibri" panose="020F0502020204030204" pitchFamily="34" charset="0"/>
                <a:ea typeface="Arial Unicode MS" panose="020B0604020202020204" pitchFamily="34" charset="-128"/>
                <a:cs typeface="Times New Roman" panose="02020603050405020304" pitchFamily="18" charset="0"/>
              </a:rPr>
              <a:t>We are Ambassadors for Christ.  II </a:t>
            </a:r>
            <a:r>
              <a:rPr lang="en-US" sz="1800">
                <a:solidFill>
                  <a:srgbClr val="4471C4"/>
                </a:solidFill>
                <a:effectLst/>
                <a:latin typeface="Calibri" panose="020F0502020204030204" pitchFamily="34" charset="0"/>
                <a:ea typeface="Arial Unicode MS" panose="020B0604020202020204" pitchFamily="34" charset="-128"/>
                <a:cs typeface="Times New Roman" panose="02020603050405020304" pitchFamily="18" charset="0"/>
              </a:rPr>
              <a:t>Cor 5:18-20 / Jn 12:24-25</a:t>
            </a:r>
            <a:endParaRPr lang="en-GB" dirty="0"/>
          </a:p>
        </p:txBody>
      </p:sp>
      <p:sp>
        <p:nvSpPr>
          <p:cNvPr id="4" name="Slide Number Placeholder 3"/>
          <p:cNvSpPr>
            <a:spLocks noGrp="1"/>
          </p:cNvSpPr>
          <p:nvPr>
            <p:ph type="sldNum" sz="quarter" idx="5"/>
          </p:nvPr>
        </p:nvSpPr>
        <p:spPr/>
        <p:txBody>
          <a:bodyPr/>
          <a:lstStyle/>
          <a:p>
            <a:pPr marL="0" marR="0" lvl="0" indent="0" algn="l" defTabSz="914400" rtl="0" eaLnBrk="0" fontAlgn="base" latinLnBrk="0" hangingPunct="0">
              <a:lnSpc>
                <a:spcPct val="100000"/>
              </a:lnSpc>
              <a:spcBef>
                <a:spcPts val="500"/>
              </a:spcBef>
              <a:spcAft>
                <a:spcPts val="500"/>
              </a:spcAft>
              <a:buClrTx/>
              <a:buSzTx/>
              <a:buFontTx/>
              <a:buNone/>
              <a:tabLst/>
              <a:defRPr/>
            </a:pPr>
            <a:fld id="{89E63F25-B3E2-42DA-ADE2-CCEF3E7DA20C}" type="slidenum">
              <a:rPr kumimoji="0" lang="en-IN" sz="2400" b="1" i="0" u="none" strike="noStrike" kern="1200" cap="none" spc="0" normalizeH="0" baseline="0" noProof="0" smtClean="0">
                <a:ln>
                  <a:noFill/>
                </a:ln>
                <a:solidFill>
                  <a:srgbClr val="000000"/>
                </a:solidFill>
                <a:effectLst/>
                <a:uLnTx/>
                <a:uFillTx/>
                <a:latin typeface="Arial Narrow" pitchFamily="34" charset="0"/>
                <a:ea typeface="+mn-ea"/>
                <a:cs typeface="Arial" charset="0"/>
              </a:rPr>
              <a:pPr marL="0" marR="0" lvl="0" indent="0" algn="l" defTabSz="914400" rtl="0" eaLnBrk="0" fontAlgn="base" latinLnBrk="0" hangingPunct="0">
                <a:lnSpc>
                  <a:spcPct val="100000"/>
                </a:lnSpc>
                <a:spcBef>
                  <a:spcPts val="500"/>
                </a:spcBef>
                <a:spcAft>
                  <a:spcPts val="500"/>
                </a:spcAft>
                <a:buClrTx/>
                <a:buSzTx/>
                <a:buFontTx/>
                <a:buNone/>
                <a:tabLst/>
                <a:defRPr/>
              </a:pPr>
              <a:t>9</a:t>
            </a:fld>
            <a:endParaRPr kumimoji="0" lang="en-IN" sz="2400" b="1" i="0" u="none" strike="noStrike" kern="1200" cap="none" spc="0" normalizeH="0" baseline="0" noProof="0">
              <a:ln>
                <a:noFill/>
              </a:ln>
              <a:solidFill>
                <a:srgbClr val="000000"/>
              </a:solidFill>
              <a:effectLst/>
              <a:uLnTx/>
              <a:uFillTx/>
              <a:latin typeface="Arial Narrow" pitchFamily="34" charset="0"/>
              <a:ea typeface="+mn-ea"/>
              <a:cs typeface="Arial" charset="0"/>
            </a:endParaRPr>
          </a:p>
        </p:txBody>
      </p:sp>
    </p:spTree>
    <p:extLst>
      <p:ext uri="{BB962C8B-B14F-4D97-AF65-F5344CB8AC3E}">
        <p14:creationId xmlns:p14="http://schemas.microsoft.com/office/powerpoint/2010/main" val="2017433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Rot="1" noChangeAspect="1" noChangeArrowheads="1" noTextEdit="1"/>
          </p:cNvSpPr>
          <p:nvPr>
            <p:ph type="sldImg"/>
          </p:nvPr>
        </p:nvSpPr>
        <p:spPr>
          <a:xfrm>
            <a:off x="360363" y="698500"/>
            <a:ext cx="6132512" cy="3451225"/>
          </a:xfrm>
          <a:ln/>
        </p:spPr>
      </p:sp>
      <p:sp>
        <p:nvSpPr>
          <p:cNvPr id="155651" name="Rectangle 3"/>
          <p:cNvSpPr>
            <a:spLocks noGrp="1" noChangeArrowheads="1"/>
          </p:cNvSpPr>
          <p:nvPr>
            <p:ph type="body" idx="1"/>
          </p:nvPr>
        </p:nvSpPr>
        <p:spPr>
          <a:noFill/>
          <a:ln w="9525"/>
        </p:spPr>
        <p:txBody>
          <a:bodyPr/>
          <a:lstStyle/>
          <a:p>
            <a:pPr eaLnBrk="1" hangingPunct="1"/>
            <a:endParaRPr lang="en-GB">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type="title" preserve="1">
  <p:cSld name="Title Slide">
    <p:spTree>
      <p:nvGrpSpPr>
        <p:cNvPr id="1" name=""/>
        <p:cNvGrpSpPr/>
        <p:nvPr/>
      </p:nvGrpSpPr>
      <p:grpSpPr>
        <a:xfrm>
          <a:off x="0" y="0"/>
          <a:ext cx="0" cy="0"/>
          <a:chOff x="0" y="0"/>
          <a:chExt cx="0" cy="0"/>
        </a:xfrm>
      </p:grpSpPr>
      <p:sp>
        <p:nvSpPr>
          <p:cNvPr id="336090" name="Rectangle 218"/>
          <p:cNvSpPr>
            <a:spLocks noGrp="1" noChangeArrowheads="1"/>
          </p:cNvSpPr>
          <p:nvPr>
            <p:ph type="ctrTitle" sz="quarter"/>
          </p:nvPr>
        </p:nvSpPr>
        <p:spPr>
          <a:xfrm>
            <a:off x="914400" y="1844676"/>
            <a:ext cx="10363200" cy="1736725"/>
          </a:xfrm>
        </p:spPr>
        <p:txBody>
          <a:bodyPr anchor="b" anchorCtr="1"/>
          <a:lstStyle>
            <a:lvl1pPr>
              <a:defRPr sz="7200"/>
            </a:lvl1pPr>
          </a:lstStyle>
          <a:p>
            <a:r>
              <a:rPr lang="en-GB"/>
              <a:t>Click to edit Master title style</a:t>
            </a:r>
          </a:p>
        </p:txBody>
      </p:sp>
      <p:sp>
        <p:nvSpPr>
          <p:cNvPr id="336091" name="Rectangle 219"/>
          <p:cNvSpPr>
            <a:spLocks noGrp="1" noChangeArrowheads="1"/>
          </p:cNvSpPr>
          <p:nvPr>
            <p:ph type="subTitle" sz="quarter" idx="1"/>
          </p:nvPr>
        </p:nvSpPr>
        <p:spPr>
          <a:xfrm>
            <a:off x="1828800" y="3886200"/>
            <a:ext cx="8534400" cy="1752600"/>
          </a:xfrm>
        </p:spPr>
        <p:txBody>
          <a:bodyPr/>
          <a:lstStyle>
            <a:lvl1pPr marL="0" indent="0" algn="ctr">
              <a:buFont typeface="Wingdings" pitchFamily="2" charset="2"/>
              <a:buNone/>
              <a:defRPr/>
            </a:lvl1pPr>
          </a:lstStyle>
          <a:p>
            <a:r>
              <a:rPr lang="en-GB"/>
              <a:t>Click to edit Master subtitle style</a:t>
            </a:r>
          </a:p>
        </p:txBody>
      </p:sp>
      <p:sp>
        <p:nvSpPr>
          <p:cNvPr id="220" name="Rectangle 220"/>
          <p:cNvSpPr>
            <a:spLocks noGrp="1" noChangeArrowheads="1"/>
          </p:cNvSpPr>
          <p:nvPr>
            <p:ph type="dt" sz="quarter" idx="10"/>
          </p:nvPr>
        </p:nvSpPr>
        <p:spPr/>
        <p:txBody>
          <a:bodyPr/>
          <a:lstStyle>
            <a:lvl1pPr>
              <a:defRPr/>
            </a:lvl1pPr>
          </a:lstStyle>
          <a:p>
            <a:pPr>
              <a:defRPr/>
            </a:pPr>
            <a:endParaRPr lang="en-GB"/>
          </a:p>
        </p:txBody>
      </p:sp>
      <p:sp>
        <p:nvSpPr>
          <p:cNvPr id="221" name="Rectangle 221"/>
          <p:cNvSpPr>
            <a:spLocks noGrp="1" noChangeArrowheads="1"/>
          </p:cNvSpPr>
          <p:nvPr>
            <p:ph type="ftr" sz="quarter" idx="11"/>
          </p:nvPr>
        </p:nvSpPr>
        <p:spPr>
          <a:xfrm>
            <a:off x="4165600" y="6248400"/>
            <a:ext cx="3860800" cy="457200"/>
          </a:xfrm>
        </p:spPr>
        <p:txBody>
          <a:bodyPr/>
          <a:lstStyle>
            <a:lvl1pPr>
              <a:defRPr/>
            </a:lvl1pPr>
          </a:lstStyle>
          <a:p>
            <a:pPr>
              <a:defRPr/>
            </a:pPr>
            <a:endParaRPr lang="en-GB"/>
          </a:p>
        </p:txBody>
      </p:sp>
      <p:sp>
        <p:nvSpPr>
          <p:cNvPr id="222" name="Rectangle 222"/>
          <p:cNvSpPr>
            <a:spLocks noGrp="1" noChangeArrowheads="1"/>
          </p:cNvSpPr>
          <p:nvPr>
            <p:ph type="sldNum" sz="quarter" idx="12"/>
          </p:nvPr>
        </p:nvSpPr>
        <p:spPr/>
        <p:txBody>
          <a:bodyPr/>
          <a:lstStyle>
            <a:lvl1pPr>
              <a:defRPr/>
            </a:lvl1pPr>
          </a:lstStyle>
          <a:p>
            <a:pPr>
              <a:defRPr/>
            </a:pPr>
            <a:fld id="{1978C903-AED7-4440-8572-5106E6CE9A76}" type="slidenum">
              <a:rPr lang="en-GB"/>
              <a:pPr>
                <a:defRPr/>
              </a:pPr>
              <a:t>‹#›</a:t>
            </a:fld>
            <a:endParaRPr lang="en-GB"/>
          </a:p>
        </p:txBody>
      </p:sp>
    </p:spTree>
    <p:extLst>
      <p:ext uri="{BB962C8B-B14F-4D97-AF65-F5344CB8AC3E}">
        <p14:creationId xmlns:p14="http://schemas.microsoft.com/office/powerpoint/2010/main" val="2112341068"/>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AE"/>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AE"/>
          </a:p>
        </p:txBody>
      </p:sp>
      <p:sp>
        <p:nvSpPr>
          <p:cNvPr id="4" name="Rectangle 218"/>
          <p:cNvSpPr>
            <a:spLocks noGrp="1" noChangeArrowheads="1"/>
          </p:cNvSpPr>
          <p:nvPr>
            <p:ph type="sldNum" sz="quarter" idx="10"/>
          </p:nvPr>
        </p:nvSpPr>
        <p:spPr>
          <a:ln/>
        </p:spPr>
        <p:txBody>
          <a:bodyPr/>
          <a:lstStyle>
            <a:lvl1pPr>
              <a:defRPr/>
            </a:lvl1pPr>
          </a:lstStyle>
          <a:p>
            <a:pPr>
              <a:defRPr/>
            </a:pPr>
            <a:fld id="{80B4E7FE-D3F4-4188-88AD-6BCCBD11ED17}" type="slidenum">
              <a:rPr lang="en-GB"/>
              <a:pPr>
                <a:defRPr/>
              </a:pPr>
              <a:t>‹#›</a:t>
            </a:fld>
            <a:endParaRPr lang="en-GB"/>
          </a:p>
        </p:txBody>
      </p:sp>
      <p:sp>
        <p:nvSpPr>
          <p:cNvPr id="5" name="Rectangle 219"/>
          <p:cNvSpPr>
            <a:spLocks noGrp="1" noChangeArrowheads="1"/>
          </p:cNvSpPr>
          <p:nvPr>
            <p:ph type="dt" sz="half" idx="11"/>
          </p:nvPr>
        </p:nvSpPr>
        <p:spPr>
          <a:ln/>
        </p:spPr>
        <p:txBody>
          <a:bodyPr/>
          <a:lstStyle>
            <a:lvl1pPr>
              <a:defRPr/>
            </a:lvl1pPr>
          </a:lstStyle>
          <a:p>
            <a:pPr>
              <a:defRPr/>
            </a:pPr>
            <a:endParaRPr lang="en-GB"/>
          </a:p>
        </p:txBody>
      </p:sp>
      <p:sp>
        <p:nvSpPr>
          <p:cNvPr id="6" name="Rectangle 220"/>
          <p:cNvSpPr>
            <a:spLocks noGrp="1" noChangeArrowheads="1"/>
          </p:cNvSpPr>
          <p:nvPr>
            <p:ph type="ftr" sz="quarter" idx="12"/>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1055375135"/>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8"/>
            <a:ext cx="2743200" cy="5859463"/>
          </a:xfrm>
        </p:spPr>
        <p:txBody>
          <a:bodyPr vert="eaVert"/>
          <a:lstStyle/>
          <a:p>
            <a:r>
              <a:rPr lang="en-US"/>
              <a:t>Click to edit Master title style</a:t>
            </a:r>
            <a:endParaRPr lang="ar-AE"/>
          </a:p>
        </p:txBody>
      </p:sp>
      <p:sp>
        <p:nvSpPr>
          <p:cNvPr id="3" name="Vertical Text Placeholder 2"/>
          <p:cNvSpPr>
            <a:spLocks noGrp="1"/>
          </p:cNvSpPr>
          <p:nvPr>
            <p:ph type="body" orient="vert" idx="1"/>
          </p:nvPr>
        </p:nvSpPr>
        <p:spPr>
          <a:xfrm>
            <a:off x="609600" y="274638"/>
            <a:ext cx="8026400" cy="58594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AE"/>
          </a:p>
        </p:txBody>
      </p:sp>
      <p:sp>
        <p:nvSpPr>
          <p:cNvPr id="4" name="Rectangle 218"/>
          <p:cNvSpPr>
            <a:spLocks noGrp="1" noChangeArrowheads="1"/>
          </p:cNvSpPr>
          <p:nvPr>
            <p:ph type="sldNum" sz="quarter" idx="10"/>
          </p:nvPr>
        </p:nvSpPr>
        <p:spPr>
          <a:ln/>
        </p:spPr>
        <p:txBody>
          <a:bodyPr/>
          <a:lstStyle>
            <a:lvl1pPr>
              <a:defRPr/>
            </a:lvl1pPr>
          </a:lstStyle>
          <a:p>
            <a:pPr>
              <a:defRPr/>
            </a:pPr>
            <a:fld id="{8C5070DA-C954-4847-B78F-B323629A5055}" type="slidenum">
              <a:rPr lang="en-GB"/>
              <a:pPr>
                <a:defRPr/>
              </a:pPr>
              <a:t>‹#›</a:t>
            </a:fld>
            <a:endParaRPr lang="en-GB"/>
          </a:p>
        </p:txBody>
      </p:sp>
      <p:sp>
        <p:nvSpPr>
          <p:cNvPr id="5" name="Rectangle 219"/>
          <p:cNvSpPr>
            <a:spLocks noGrp="1" noChangeArrowheads="1"/>
          </p:cNvSpPr>
          <p:nvPr>
            <p:ph type="dt" sz="half" idx="11"/>
          </p:nvPr>
        </p:nvSpPr>
        <p:spPr>
          <a:ln/>
        </p:spPr>
        <p:txBody>
          <a:bodyPr/>
          <a:lstStyle>
            <a:lvl1pPr>
              <a:defRPr/>
            </a:lvl1pPr>
          </a:lstStyle>
          <a:p>
            <a:pPr>
              <a:defRPr/>
            </a:pPr>
            <a:endParaRPr lang="en-GB"/>
          </a:p>
        </p:txBody>
      </p:sp>
      <p:sp>
        <p:nvSpPr>
          <p:cNvPr id="6" name="Rectangle 220"/>
          <p:cNvSpPr>
            <a:spLocks noGrp="1" noChangeArrowheads="1"/>
          </p:cNvSpPr>
          <p:nvPr>
            <p:ph type="ftr" sz="quarter" idx="12"/>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2716428399"/>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1143000"/>
          </a:xfrm>
        </p:spPr>
        <p:txBody>
          <a:bodyPr/>
          <a:lstStyle/>
          <a:p>
            <a:r>
              <a:rPr lang="en-US"/>
              <a:t>Click to edit Master title style</a:t>
            </a:r>
            <a:endParaRPr lang="ar-AE"/>
          </a:p>
        </p:txBody>
      </p:sp>
      <p:sp>
        <p:nvSpPr>
          <p:cNvPr id="3" name="SmartArt Placeholder 2"/>
          <p:cNvSpPr>
            <a:spLocks noGrp="1"/>
          </p:cNvSpPr>
          <p:nvPr>
            <p:ph type="dgm" idx="1"/>
          </p:nvPr>
        </p:nvSpPr>
        <p:spPr>
          <a:xfrm>
            <a:off x="609600" y="1600201"/>
            <a:ext cx="10972800" cy="4533900"/>
          </a:xfrm>
        </p:spPr>
        <p:txBody>
          <a:bodyPr/>
          <a:lstStyle/>
          <a:p>
            <a:pPr lvl="0"/>
            <a:endParaRPr lang="ar-AE" noProof="0"/>
          </a:p>
        </p:txBody>
      </p:sp>
      <p:sp>
        <p:nvSpPr>
          <p:cNvPr id="4" name="Rectangle 218"/>
          <p:cNvSpPr>
            <a:spLocks noGrp="1" noChangeArrowheads="1"/>
          </p:cNvSpPr>
          <p:nvPr>
            <p:ph type="sldNum" sz="quarter" idx="10"/>
          </p:nvPr>
        </p:nvSpPr>
        <p:spPr>
          <a:ln/>
        </p:spPr>
        <p:txBody>
          <a:bodyPr/>
          <a:lstStyle>
            <a:lvl1pPr>
              <a:defRPr/>
            </a:lvl1pPr>
          </a:lstStyle>
          <a:p>
            <a:pPr>
              <a:defRPr/>
            </a:pPr>
            <a:fld id="{61D8514F-BF35-4FA2-AAA4-8884170CAE6E}" type="slidenum">
              <a:rPr lang="en-GB"/>
              <a:pPr>
                <a:defRPr/>
              </a:pPr>
              <a:t>‹#›</a:t>
            </a:fld>
            <a:endParaRPr lang="en-GB"/>
          </a:p>
        </p:txBody>
      </p:sp>
      <p:sp>
        <p:nvSpPr>
          <p:cNvPr id="5" name="Rectangle 219"/>
          <p:cNvSpPr>
            <a:spLocks noGrp="1" noChangeArrowheads="1"/>
          </p:cNvSpPr>
          <p:nvPr>
            <p:ph type="dt" sz="half" idx="11"/>
          </p:nvPr>
        </p:nvSpPr>
        <p:spPr>
          <a:ln/>
        </p:spPr>
        <p:txBody>
          <a:bodyPr/>
          <a:lstStyle>
            <a:lvl1pPr>
              <a:defRPr/>
            </a:lvl1pPr>
          </a:lstStyle>
          <a:p>
            <a:pPr>
              <a:defRPr/>
            </a:pPr>
            <a:endParaRPr lang="en-GB"/>
          </a:p>
        </p:txBody>
      </p:sp>
      <p:sp>
        <p:nvSpPr>
          <p:cNvPr id="6" name="Rectangle 220"/>
          <p:cNvSpPr>
            <a:spLocks noGrp="1" noChangeArrowheads="1"/>
          </p:cNvSpPr>
          <p:nvPr>
            <p:ph type="ftr" sz="quarter" idx="12"/>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880073182"/>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1143000"/>
          </a:xfrm>
        </p:spPr>
        <p:txBody>
          <a:bodyPr/>
          <a:lstStyle/>
          <a:p>
            <a:r>
              <a:rPr lang="en-US"/>
              <a:t>Click to edit Master title style</a:t>
            </a:r>
            <a:endParaRPr lang="ar-AE"/>
          </a:p>
        </p:txBody>
      </p:sp>
      <p:sp>
        <p:nvSpPr>
          <p:cNvPr id="3" name="ClipArt Placeholder 2"/>
          <p:cNvSpPr>
            <a:spLocks noGrp="1"/>
          </p:cNvSpPr>
          <p:nvPr>
            <p:ph type="clipArt" sz="half" idx="1"/>
          </p:nvPr>
        </p:nvSpPr>
        <p:spPr>
          <a:xfrm>
            <a:off x="609600" y="1600201"/>
            <a:ext cx="5384800" cy="4533900"/>
          </a:xfrm>
        </p:spPr>
        <p:txBody>
          <a:bodyPr/>
          <a:lstStyle/>
          <a:p>
            <a:pPr lvl="0"/>
            <a:endParaRPr lang="ar-AE" noProof="0"/>
          </a:p>
        </p:txBody>
      </p:sp>
      <p:sp>
        <p:nvSpPr>
          <p:cNvPr id="4" name="Text Placeholder 3"/>
          <p:cNvSpPr>
            <a:spLocks noGrp="1"/>
          </p:cNvSpPr>
          <p:nvPr>
            <p:ph type="body" sz="half" idx="2"/>
          </p:nvPr>
        </p:nvSpPr>
        <p:spPr>
          <a:xfrm>
            <a:off x="6197600" y="1600201"/>
            <a:ext cx="5384800" cy="4533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AE"/>
          </a:p>
        </p:txBody>
      </p:sp>
      <p:sp>
        <p:nvSpPr>
          <p:cNvPr id="5" name="Rectangle 218"/>
          <p:cNvSpPr>
            <a:spLocks noGrp="1" noChangeArrowheads="1"/>
          </p:cNvSpPr>
          <p:nvPr>
            <p:ph type="sldNum" sz="quarter" idx="10"/>
          </p:nvPr>
        </p:nvSpPr>
        <p:spPr>
          <a:ln/>
        </p:spPr>
        <p:txBody>
          <a:bodyPr/>
          <a:lstStyle>
            <a:lvl1pPr>
              <a:defRPr/>
            </a:lvl1pPr>
          </a:lstStyle>
          <a:p>
            <a:pPr>
              <a:defRPr/>
            </a:pPr>
            <a:fld id="{A7CE8B5F-A8BB-4DA1-B129-A194BCB911EC}" type="slidenum">
              <a:rPr lang="en-GB"/>
              <a:pPr>
                <a:defRPr/>
              </a:pPr>
              <a:t>‹#›</a:t>
            </a:fld>
            <a:endParaRPr lang="en-GB"/>
          </a:p>
        </p:txBody>
      </p:sp>
      <p:sp>
        <p:nvSpPr>
          <p:cNvPr id="6" name="Rectangle 219"/>
          <p:cNvSpPr>
            <a:spLocks noGrp="1" noChangeArrowheads="1"/>
          </p:cNvSpPr>
          <p:nvPr>
            <p:ph type="dt" sz="half" idx="11"/>
          </p:nvPr>
        </p:nvSpPr>
        <p:spPr>
          <a:ln/>
        </p:spPr>
        <p:txBody>
          <a:bodyPr/>
          <a:lstStyle>
            <a:lvl1pPr>
              <a:defRPr/>
            </a:lvl1pPr>
          </a:lstStyle>
          <a:p>
            <a:pPr>
              <a:defRPr/>
            </a:pPr>
            <a:endParaRPr lang="en-GB"/>
          </a:p>
        </p:txBody>
      </p:sp>
      <p:sp>
        <p:nvSpPr>
          <p:cNvPr id="7" name="Rectangle 220"/>
          <p:cNvSpPr>
            <a:spLocks noGrp="1" noChangeArrowheads="1"/>
          </p:cNvSpPr>
          <p:nvPr>
            <p:ph type="ftr" sz="quarter" idx="12"/>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2690479498"/>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1143000"/>
          </a:xfrm>
        </p:spPr>
        <p:txBody>
          <a:bodyPr/>
          <a:lstStyle/>
          <a:p>
            <a:r>
              <a:rPr lang="en-US"/>
              <a:t>Click to edit Master title style</a:t>
            </a:r>
            <a:endParaRPr lang="ar-AE"/>
          </a:p>
        </p:txBody>
      </p:sp>
      <p:sp>
        <p:nvSpPr>
          <p:cNvPr id="3" name="Text Placeholder 2"/>
          <p:cNvSpPr>
            <a:spLocks noGrp="1"/>
          </p:cNvSpPr>
          <p:nvPr>
            <p:ph type="body" sz="half" idx="1"/>
          </p:nvPr>
        </p:nvSpPr>
        <p:spPr>
          <a:xfrm>
            <a:off x="609600" y="1600201"/>
            <a:ext cx="5384800" cy="4533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AE"/>
          </a:p>
        </p:txBody>
      </p:sp>
      <p:sp>
        <p:nvSpPr>
          <p:cNvPr id="4" name="ClipArt Placeholder 3"/>
          <p:cNvSpPr>
            <a:spLocks noGrp="1"/>
          </p:cNvSpPr>
          <p:nvPr>
            <p:ph type="clipArt" sz="half" idx="2"/>
          </p:nvPr>
        </p:nvSpPr>
        <p:spPr>
          <a:xfrm>
            <a:off x="6197600" y="1600201"/>
            <a:ext cx="5384800" cy="4533900"/>
          </a:xfrm>
        </p:spPr>
        <p:txBody>
          <a:bodyPr/>
          <a:lstStyle/>
          <a:p>
            <a:pPr lvl="0"/>
            <a:endParaRPr lang="ar-AE" noProof="0"/>
          </a:p>
        </p:txBody>
      </p:sp>
      <p:sp>
        <p:nvSpPr>
          <p:cNvPr id="5" name="Rectangle 218"/>
          <p:cNvSpPr>
            <a:spLocks noGrp="1" noChangeArrowheads="1"/>
          </p:cNvSpPr>
          <p:nvPr>
            <p:ph type="sldNum" sz="quarter" idx="10"/>
          </p:nvPr>
        </p:nvSpPr>
        <p:spPr>
          <a:ln/>
        </p:spPr>
        <p:txBody>
          <a:bodyPr/>
          <a:lstStyle>
            <a:lvl1pPr>
              <a:defRPr/>
            </a:lvl1pPr>
          </a:lstStyle>
          <a:p>
            <a:pPr>
              <a:defRPr/>
            </a:pPr>
            <a:fld id="{29BD8C18-AC40-423A-B654-B0639D5F812B}" type="slidenum">
              <a:rPr lang="en-GB"/>
              <a:pPr>
                <a:defRPr/>
              </a:pPr>
              <a:t>‹#›</a:t>
            </a:fld>
            <a:endParaRPr lang="en-GB"/>
          </a:p>
        </p:txBody>
      </p:sp>
      <p:sp>
        <p:nvSpPr>
          <p:cNvPr id="6" name="Rectangle 219"/>
          <p:cNvSpPr>
            <a:spLocks noGrp="1" noChangeArrowheads="1"/>
          </p:cNvSpPr>
          <p:nvPr>
            <p:ph type="dt" sz="half" idx="11"/>
          </p:nvPr>
        </p:nvSpPr>
        <p:spPr>
          <a:ln/>
        </p:spPr>
        <p:txBody>
          <a:bodyPr/>
          <a:lstStyle>
            <a:lvl1pPr>
              <a:defRPr/>
            </a:lvl1pPr>
          </a:lstStyle>
          <a:p>
            <a:pPr>
              <a:defRPr/>
            </a:pPr>
            <a:endParaRPr lang="en-GB"/>
          </a:p>
        </p:txBody>
      </p:sp>
      <p:sp>
        <p:nvSpPr>
          <p:cNvPr id="7" name="Rectangle 220"/>
          <p:cNvSpPr>
            <a:spLocks noGrp="1" noChangeArrowheads="1"/>
          </p:cNvSpPr>
          <p:nvPr>
            <p:ph type="ftr" sz="quarter" idx="12"/>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2953415686"/>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A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AE"/>
          </a:p>
        </p:txBody>
      </p:sp>
      <p:sp>
        <p:nvSpPr>
          <p:cNvPr id="4" name="Rectangle 218"/>
          <p:cNvSpPr>
            <a:spLocks noGrp="1" noChangeArrowheads="1"/>
          </p:cNvSpPr>
          <p:nvPr>
            <p:ph type="sldNum" sz="quarter" idx="10"/>
          </p:nvPr>
        </p:nvSpPr>
        <p:spPr>
          <a:ln/>
        </p:spPr>
        <p:txBody>
          <a:bodyPr/>
          <a:lstStyle>
            <a:lvl1pPr>
              <a:defRPr/>
            </a:lvl1pPr>
          </a:lstStyle>
          <a:p>
            <a:pPr>
              <a:defRPr/>
            </a:pPr>
            <a:fld id="{77ED40CC-8360-4FD8-AA9E-CC967CCDF059}" type="slidenum">
              <a:rPr lang="en-GB"/>
              <a:pPr>
                <a:defRPr/>
              </a:pPr>
              <a:t>‹#›</a:t>
            </a:fld>
            <a:endParaRPr lang="en-GB"/>
          </a:p>
        </p:txBody>
      </p:sp>
      <p:sp>
        <p:nvSpPr>
          <p:cNvPr id="5" name="Rectangle 219"/>
          <p:cNvSpPr>
            <a:spLocks noGrp="1" noChangeArrowheads="1"/>
          </p:cNvSpPr>
          <p:nvPr>
            <p:ph type="dt" sz="half" idx="11"/>
          </p:nvPr>
        </p:nvSpPr>
        <p:spPr>
          <a:ln/>
        </p:spPr>
        <p:txBody>
          <a:bodyPr/>
          <a:lstStyle>
            <a:lvl1pPr>
              <a:defRPr/>
            </a:lvl1pPr>
          </a:lstStyle>
          <a:p>
            <a:pPr>
              <a:defRPr/>
            </a:pPr>
            <a:endParaRPr lang="en-GB"/>
          </a:p>
        </p:txBody>
      </p:sp>
      <p:sp>
        <p:nvSpPr>
          <p:cNvPr id="6" name="Rectangle 220"/>
          <p:cNvSpPr>
            <a:spLocks noGrp="1" noChangeArrowheads="1"/>
          </p:cNvSpPr>
          <p:nvPr>
            <p:ph type="ftr" sz="quarter" idx="12"/>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1323327206"/>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r">
              <a:defRPr sz="5333" b="1" cap="all"/>
            </a:lvl1pPr>
          </a:lstStyle>
          <a:p>
            <a:r>
              <a:rPr lang="en-US"/>
              <a:t>Click to edit Master title style</a:t>
            </a:r>
            <a:endParaRPr lang="ar-AE"/>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667"/>
            </a:lvl1pPr>
            <a:lvl2pPr marL="609585" indent="0">
              <a:buNone/>
              <a:defRPr sz="2400"/>
            </a:lvl2pPr>
            <a:lvl3pPr marL="1219170" indent="0">
              <a:buNone/>
              <a:defRPr sz="2133"/>
            </a:lvl3pPr>
            <a:lvl4pPr marL="1828754" indent="0">
              <a:buNone/>
              <a:defRPr sz="1867"/>
            </a:lvl4pPr>
            <a:lvl5pPr marL="2438339" indent="0">
              <a:buNone/>
              <a:defRPr sz="1867"/>
            </a:lvl5pPr>
            <a:lvl6pPr marL="3047924" indent="0">
              <a:buNone/>
              <a:defRPr sz="1867"/>
            </a:lvl6pPr>
            <a:lvl7pPr marL="3657509" indent="0">
              <a:buNone/>
              <a:defRPr sz="1867"/>
            </a:lvl7pPr>
            <a:lvl8pPr marL="4267093" indent="0">
              <a:buNone/>
              <a:defRPr sz="1867"/>
            </a:lvl8pPr>
            <a:lvl9pPr marL="4876678" indent="0">
              <a:buNone/>
              <a:defRPr sz="1867"/>
            </a:lvl9pPr>
          </a:lstStyle>
          <a:p>
            <a:pPr lvl="0"/>
            <a:r>
              <a:rPr lang="en-US"/>
              <a:t>Click to edit Master text styles</a:t>
            </a:r>
          </a:p>
        </p:txBody>
      </p:sp>
      <p:sp>
        <p:nvSpPr>
          <p:cNvPr id="4" name="Rectangle 218"/>
          <p:cNvSpPr>
            <a:spLocks noGrp="1" noChangeArrowheads="1"/>
          </p:cNvSpPr>
          <p:nvPr>
            <p:ph type="sldNum" sz="quarter" idx="10"/>
          </p:nvPr>
        </p:nvSpPr>
        <p:spPr>
          <a:ln/>
        </p:spPr>
        <p:txBody>
          <a:bodyPr/>
          <a:lstStyle>
            <a:lvl1pPr>
              <a:defRPr/>
            </a:lvl1pPr>
          </a:lstStyle>
          <a:p>
            <a:pPr>
              <a:defRPr/>
            </a:pPr>
            <a:fld id="{84673F49-FF8D-4DFA-8954-3F18806F5D96}" type="slidenum">
              <a:rPr lang="en-GB"/>
              <a:pPr>
                <a:defRPr/>
              </a:pPr>
              <a:t>‹#›</a:t>
            </a:fld>
            <a:endParaRPr lang="en-GB"/>
          </a:p>
        </p:txBody>
      </p:sp>
      <p:sp>
        <p:nvSpPr>
          <p:cNvPr id="5" name="Rectangle 219"/>
          <p:cNvSpPr>
            <a:spLocks noGrp="1" noChangeArrowheads="1"/>
          </p:cNvSpPr>
          <p:nvPr>
            <p:ph type="dt" sz="half" idx="11"/>
          </p:nvPr>
        </p:nvSpPr>
        <p:spPr>
          <a:ln/>
        </p:spPr>
        <p:txBody>
          <a:bodyPr/>
          <a:lstStyle>
            <a:lvl1pPr>
              <a:defRPr/>
            </a:lvl1pPr>
          </a:lstStyle>
          <a:p>
            <a:pPr>
              <a:defRPr/>
            </a:pPr>
            <a:endParaRPr lang="en-GB"/>
          </a:p>
        </p:txBody>
      </p:sp>
      <p:sp>
        <p:nvSpPr>
          <p:cNvPr id="6" name="Rectangle 220"/>
          <p:cNvSpPr>
            <a:spLocks noGrp="1" noChangeArrowheads="1"/>
          </p:cNvSpPr>
          <p:nvPr>
            <p:ph type="ftr" sz="quarter" idx="12"/>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3321732859"/>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AE"/>
          </a:p>
        </p:txBody>
      </p:sp>
      <p:sp>
        <p:nvSpPr>
          <p:cNvPr id="3" name="Content Placeholder 2"/>
          <p:cNvSpPr>
            <a:spLocks noGrp="1"/>
          </p:cNvSpPr>
          <p:nvPr>
            <p:ph sz="half" idx="1"/>
          </p:nvPr>
        </p:nvSpPr>
        <p:spPr>
          <a:xfrm>
            <a:off x="609600" y="1600201"/>
            <a:ext cx="5384800" cy="4533900"/>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AE"/>
          </a:p>
        </p:txBody>
      </p:sp>
      <p:sp>
        <p:nvSpPr>
          <p:cNvPr id="4" name="Content Placeholder 3"/>
          <p:cNvSpPr>
            <a:spLocks noGrp="1"/>
          </p:cNvSpPr>
          <p:nvPr>
            <p:ph sz="half" idx="2"/>
          </p:nvPr>
        </p:nvSpPr>
        <p:spPr>
          <a:xfrm>
            <a:off x="6197600" y="1600201"/>
            <a:ext cx="5384800" cy="4533900"/>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AE"/>
          </a:p>
        </p:txBody>
      </p:sp>
      <p:sp>
        <p:nvSpPr>
          <p:cNvPr id="5" name="Rectangle 218"/>
          <p:cNvSpPr>
            <a:spLocks noGrp="1" noChangeArrowheads="1"/>
          </p:cNvSpPr>
          <p:nvPr>
            <p:ph type="sldNum" sz="quarter" idx="10"/>
          </p:nvPr>
        </p:nvSpPr>
        <p:spPr>
          <a:ln/>
        </p:spPr>
        <p:txBody>
          <a:bodyPr/>
          <a:lstStyle>
            <a:lvl1pPr>
              <a:defRPr/>
            </a:lvl1pPr>
          </a:lstStyle>
          <a:p>
            <a:pPr>
              <a:defRPr/>
            </a:pPr>
            <a:fld id="{BC02DF0E-6658-4FD1-BD6F-4676557DA5E4}" type="slidenum">
              <a:rPr lang="en-GB"/>
              <a:pPr>
                <a:defRPr/>
              </a:pPr>
              <a:t>‹#›</a:t>
            </a:fld>
            <a:endParaRPr lang="en-GB"/>
          </a:p>
        </p:txBody>
      </p:sp>
      <p:sp>
        <p:nvSpPr>
          <p:cNvPr id="6" name="Rectangle 219"/>
          <p:cNvSpPr>
            <a:spLocks noGrp="1" noChangeArrowheads="1"/>
          </p:cNvSpPr>
          <p:nvPr>
            <p:ph type="dt" sz="half" idx="11"/>
          </p:nvPr>
        </p:nvSpPr>
        <p:spPr>
          <a:ln/>
        </p:spPr>
        <p:txBody>
          <a:bodyPr/>
          <a:lstStyle>
            <a:lvl1pPr>
              <a:defRPr/>
            </a:lvl1pPr>
          </a:lstStyle>
          <a:p>
            <a:pPr>
              <a:defRPr/>
            </a:pPr>
            <a:endParaRPr lang="en-GB"/>
          </a:p>
        </p:txBody>
      </p:sp>
      <p:sp>
        <p:nvSpPr>
          <p:cNvPr id="7" name="Rectangle 220"/>
          <p:cNvSpPr>
            <a:spLocks noGrp="1" noChangeArrowheads="1"/>
          </p:cNvSpPr>
          <p:nvPr>
            <p:ph type="ftr" sz="quarter" idx="12"/>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3904723049"/>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ar-AE"/>
          </a:p>
        </p:txBody>
      </p:sp>
      <p:sp>
        <p:nvSpPr>
          <p:cNvPr id="3" name="Text Placeholder 2"/>
          <p:cNvSpPr>
            <a:spLocks noGrp="1"/>
          </p:cNvSpPr>
          <p:nvPr>
            <p:ph type="body" idx="1"/>
          </p:nvPr>
        </p:nvSpPr>
        <p:spPr>
          <a:xfrm>
            <a:off x="609600" y="1535113"/>
            <a:ext cx="5386917"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AE"/>
          </a:p>
        </p:txBody>
      </p:sp>
      <p:sp>
        <p:nvSpPr>
          <p:cNvPr id="5" name="Text Placeholder 4"/>
          <p:cNvSpPr>
            <a:spLocks noGrp="1"/>
          </p:cNvSpPr>
          <p:nvPr>
            <p:ph type="body" sz="quarter" idx="3"/>
          </p:nvPr>
        </p:nvSpPr>
        <p:spPr>
          <a:xfrm>
            <a:off x="6193369" y="1535113"/>
            <a:ext cx="5389033"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AE"/>
          </a:p>
        </p:txBody>
      </p:sp>
      <p:sp>
        <p:nvSpPr>
          <p:cNvPr id="7" name="Rectangle 218"/>
          <p:cNvSpPr>
            <a:spLocks noGrp="1" noChangeArrowheads="1"/>
          </p:cNvSpPr>
          <p:nvPr>
            <p:ph type="sldNum" sz="quarter" idx="10"/>
          </p:nvPr>
        </p:nvSpPr>
        <p:spPr>
          <a:ln/>
        </p:spPr>
        <p:txBody>
          <a:bodyPr/>
          <a:lstStyle>
            <a:lvl1pPr>
              <a:defRPr/>
            </a:lvl1pPr>
          </a:lstStyle>
          <a:p>
            <a:pPr>
              <a:defRPr/>
            </a:pPr>
            <a:fld id="{98990D4B-C28D-490A-B929-67A456ECCEE9}" type="slidenum">
              <a:rPr lang="en-GB"/>
              <a:pPr>
                <a:defRPr/>
              </a:pPr>
              <a:t>‹#›</a:t>
            </a:fld>
            <a:endParaRPr lang="en-GB"/>
          </a:p>
        </p:txBody>
      </p:sp>
      <p:sp>
        <p:nvSpPr>
          <p:cNvPr id="8" name="Rectangle 219"/>
          <p:cNvSpPr>
            <a:spLocks noGrp="1" noChangeArrowheads="1"/>
          </p:cNvSpPr>
          <p:nvPr>
            <p:ph type="dt" sz="half" idx="11"/>
          </p:nvPr>
        </p:nvSpPr>
        <p:spPr>
          <a:ln/>
        </p:spPr>
        <p:txBody>
          <a:bodyPr/>
          <a:lstStyle>
            <a:lvl1pPr>
              <a:defRPr/>
            </a:lvl1pPr>
          </a:lstStyle>
          <a:p>
            <a:pPr>
              <a:defRPr/>
            </a:pPr>
            <a:endParaRPr lang="en-GB"/>
          </a:p>
        </p:txBody>
      </p:sp>
      <p:sp>
        <p:nvSpPr>
          <p:cNvPr id="9" name="Rectangle 220"/>
          <p:cNvSpPr>
            <a:spLocks noGrp="1" noChangeArrowheads="1"/>
          </p:cNvSpPr>
          <p:nvPr>
            <p:ph type="ftr" sz="quarter" idx="12"/>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258899911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AE"/>
          </a:p>
        </p:txBody>
      </p:sp>
      <p:sp>
        <p:nvSpPr>
          <p:cNvPr id="3" name="Rectangle 218"/>
          <p:cNvSpPr>
            <a:spLocks noGrp="1" noChangeArrowheads="1"/>
          </p:cNvSpPr>
          <p:nvPr>
            <p:ph type="sldNum" sz="quarter" idx="10"/>
          </p:nvPr>
        </p:nvSpPr>
        <p:spPr>
          <a:ln/>
        </p:spPr>
        <p:txBody>
          <a:bodyPr/>
          <a:lstStyle>
            <a:lvl1pPr>
              <a:defRPr/>
            </a:lvl1pPr>
          </a:lstStyle>
          <a:p>
            <a:pPr>
              <a:defRPr/>
            </a:pPr>
            <a:fld id="{92738ECF-2BD3-46D7-BEB1-0F9C651E7F5B}" type="slidenum">
              <a:rPr lang="en-GB"/>
              <a:pPr>
                <a:defRPr/>
              </a:pPr>
              <a:t>‹#›</a:t>
            </a:fld>
            <a:endParaRPr lang="en-GB"/>
          </a:p>
        </p:txBody>
      </p:sp>
      <p:sp>
        <p:nvSpPr>
          <p:cNvPr id="4" name="Rectangle 219"/>
          <p:cNvSpPr>
            <a:spLocks noGrp="1" noChangeArrowheads="1"/>
          </p:cNvSpPr>
          <p:nvPr>
            <p:ph type="dt" sz="half" idx="11"/>
          </p:nvPr>
        </p:nvSpPr>
        <p:spPr>
          <a:ln/>
        </p:spPr>
        <p:txBody>
          <a:bodyPr/>
          <a:lstStyle>
            <a:lvl1pPr>
              <a:defRPr/>
            </a:lvl1pPr>
          </a:lstStyle>
          <a:p>
            <a:pPr>
              <a:defRPr/>
            </a:pPr>
            <a:endParaRPr lang="en-GB"/>
          </a:p>
        </p:txBody>
      </p:sp>
      <p:sp>
        <p:nvSpPr>
          <p:cNvPr id="5" name="Rectangle 220"/>
          <p:cNvSpPr>
            <a:spLocks noGrp="1" noChangeArrowheads="1"/>
          </p:cNvSpPr>
          <p:nvPr>
            <p:ph type="ftr" sz="quarter" idx="12"/>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1701030179"/>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18"/>
          <p:cNvSpPr>
            <a:spLocks noGrp="1" noChangeArrowheads="1"/>
          </p:cNvSpPr>
          <p:nvPr>
            <p:ph type="sldNum" sz="quarter" idx="10"/>
          </p:nvPr>
        </p:nvSpPr>
        <p:spPr>
          <a:ln/>
        </p:spPr>
        <p:txBody>
          <a:bodyPr/>
          <a:lstStyle>
            <a:lvl1pPr>
              <a:defRPr/>
            </a:lvl1pPr>
          </a:lstStyle>
          <a:p>
            <a:pPr>
              <a:defRPr/>
            </a:pPr>
            <a:fld id="{BA29263E-D760-4902-89A5-789056CD90FC}" type="slidenum">
              <a:rPr lang="en-GB"/>
              <a:pPr>
                <a:defRPr/>
              </a:pPr>
              <a:t>‹#›</a:t>
            </a:fld>
            <a:endParaRPr lang="en-GB"/>
          </a:p>
        </p:txBody>
      </p:sp>
      <p:sp>
        <p:nvSpPr>
          <p:cNvPr id="3" name="Rectangle 219"/>
          <p:cNvSpPr>
            <a:spLocks noGrp="1" noChangeArrowheads="1"/>
          </p:cNvSpPr>
          <p:nvPr>
            <p:ph type="dt" sz="half" idx="11"/>
          </p:nvPr>
        </p:nvSpPr>
        <p:spPr>
          <a:ln/>
        </p:spPr>
        <p:txBody>
          <a:bodyPr/>
          <a:lstStyle>
            <a:lvl1pPr>
              <a:defRPr/>
            </a:lvl1pPr>
          </a:lstStyle>
          <a:p>
            <a:pPr>
              <a:defRPr/>
            </a:pPr>
            <a:endParaRPr lang="en-GB"/>
          </a:p>
        </p:txBody>
      </p:sp>
      <p:sp>
        <p:nvSpPr>
          <p:cNvPr id="4" name="Rectangle 220"/>
          <p:cNvSpPr>
            <a:spLocks noGrp="1" noChangeArrowheads="1"/>
          </p:cNvSpPr>
          <p:nvPr>
            <p:ph type="ftr" sz="quarter" idx="12"/>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121954075"/>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49"/>
            <a:ext cx="4011084" cy="1162051"/>
          </a:xfrm>
        </p:spPr>
        <p:txBody>
          <a:bodyPr anchor="b"/>
          <a:lstStyle>
            <a:lvl1pPr algn="r">
              <a:defRPr sz="2667" b="1"/>
            </a:lvl1pPr>
          </a:lstStyle>
          <a:p>
            <a:r>
              <a:rPr lang="en-US"/>
              <a:t>Click to edit Master title style</a:t>
            </a:r>
            <a:endParaRPr lang="ar-AE"/>
          </a:p>
        </p:txBody>
      </p:sp>
      <p:sp>
        <p:nvSpPr>
          <p:cNvPr id="3" name="Content Placeholder 2"/>
          <p:cNvSpPr>
            <a:spLocks noGrp="1"/>
          </p:cNvSpPr>
          <p:nvPr>
            <p:ph idx="1"/>
          </p:nvPr>
        </p:nvSpPr>
        <p:spPr>
          <a:xfrm>
            <a:off x="4766733" y="273052"/>
            <a:ext cx="6815667" cy="5853113"/>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AE"/>
          </a:p>
        </p:txBody>
      </p:sp>
      <p:sp>
        <p:nvSpPr>
          <p:cNvPr id="4" name="Text Placeholder 3"/>
          <p:cNvSpPr>
            <a:spLocks noGrp="1"/>
          </p:cNvSpPr>
          <p:nvPr>
            <p:ph type="body" sz="half" idx="2"/>
          </p:nvPr>
        </p:nvSpPr>
        <p:spPr>
          <a:xfrm>
            <a:off x="609602" y="1435102"/>
            <a:ext cx="4011084" cy="469106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Rectangle 218"/>
          <p:cNvSpPr>
            <a:spLocks noGrp="1" noChangeArrowheads="1"/>
          </p:cNvSpPr>
          <p:nvPr>
            <p:ph type="sldNum" sz="quarter" idx="10"/>
          </p:nvPr>
        </p:nvSpPr>
        <p:spPr>
          <a:ln/>
        </p:spPr>
        <p:txBody>
          <a:bodyPr/>
          <a:lstStyle>
            <a:lvl1pPr>
              <a:defRPr/>
            </a:lvl1pPr>
          </a:lstStyle>
          <a:p>
            <a:pPr>
              <a:defRPr/>
            </a:pPr>
            <a:fld id="{17A9021D-30F7-4742-8901-B24E85616BF8}" type="slidenum">
              <a:rPr lang="en-GB"/>
              <a:pPr>
                <a:defRPr/>
              </a:pPr>
              <a:t>‹#›</a:t>
            </a:fld>
            <a:endParaRPr lang="en-GB"/>
          </a:p>
        </p:txBody>
      </p:sp>
      <p:sp>
        <p:nvSpPr>
          <p:cNvPr id="6" name="Rectangle 219"/>
          <p:cNvSpPr>
            <a:spLocks noGrp="1" noChangeArrowheads="1"/>
          </p:cNvSpPr>
          <p:nvPr>
            <p:ph type="dt" sz="half" idx="11"/>
          </p:nvPr>
        </p:nvSpPr>
        <p:spPr>
          <a:ln/>
        </p:spPr>
        <p:txBody>
          <a:bodyPr/>
          <a:lstStyle>
            <a:lvl1pPr>
              <a:defRPr/>
            </a:lvl1pPr>
          </a:lstStyle>
          <a:p>
            <a:pPr>
              <a:defRPr/>
            </a:pPr>
            <a:endParaRPr lang="en-GB"/>
          </a:p>
        </p:txBody>
      </p:sp>
      <p:sp>
        <p:nvSpPr>
          <p:cNvPr id="7" name="Rectangle 220"/>
          <p:cNvSpPr>
            <a:spLocks noGrp="1" noChangeArrowheads="1"/>
          </p:cNvSpPr>
          <p:nvPr>
            <p:ph type="ftr" sz="quarter" idx="12"/>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40549857"/>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9"/>
          </a:xfrm>
        </p:spPr>
        <p:txBody>
          <a:bodyPr anchor="b"/>
          <a:lstStyle>
            <a:lvl1pPr algn="r">
              <a:defRPr sz="2667" b="1"/>
            </a:lvl1pPr>
          </a:lstStyle>
          <a:p>
            <a:r>
              <a:rPr lang="en-US"/>
              <a:t>Click to edit Master title style</a:t>
            </a:r>
            <a:endParaRPr lang="ar-AE"/>
          </a:p>
        </p:txBody>
      </p:sp>
      <p:sp>
        <p:nvSpPr>
          <p:cNvPr id="3" name="Picture Placeholder 2"/>
          <p:cNvSpPr>
            <a:spLocks noGrp="1"/>
          </p:cNvSpPr>
          <p:nvPr>
            <p:ph type="pic" idx="1"/>
          </p:nvPr>
        </p:nvSpPr>
        <p:spPr>
          <a:xfrm>
            <a:off x="2389717" y="612775"/>
            <a:ext cx="7315200" cy="4114800"/>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pPr lvl="0"/>
            <a:endParaRPr lang="ar-AE" noProof="0"/>
          </a:p>
        </p:txBody>
      </p:sp>
      <p:sp>
        <p:nvSpPr>
          <p:cNvPr id="4" name="Text Placeholder 3"/>
          <p:cNvSpPr>
            <a:spLocks noGrp="1"/>
          </p:cNvSpPr>
          <p:nvPr>
            <p:ph type="body" sz="half" idx="2"/>
          </p:nvPr>
        </p:nvSpPr>
        <p:spPr>
          <a:xfrm>
            <a:off x="2389717" y="5367338"/>
            <a:ext cx="7315200" cy="80486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Rectangle 218"/>
          <p:cNvSpPr>
            <a:spLocks noGrp="1" noChangeArrowheads="1"/>
          </p:cNvSpPr>
          <p:nvPr>
            <p:ph type="sldNum" sz="quarter" idx="10"/>
          </p:nvPr>
        </p:nvSpPr>
        <p:spPr>
          <a:ln/>
        </p:spPr>
        <p:txBody>
          <a:bodyPr/>
          <a:lstStyle>
            <a:lvl1pPr>
              <a:defRPr/>
            </a:lvl1pPr>
          </a:lstStyle>
          <a:p>
            <a:pPr>
              <a:defRPr/>
            </a:pPr>
            <a:fld id="{FDD2EC5D-2027-49EC-8F3F-62CC043CBF13}" type="slidenum">
              <a:rPr lang="en-GB"/>
              <a:pPr>
                <a:defRPr/>
              </a:pPr>
              <a:t>‹#›</a:t>
            </a:fld>
            <a:endParaRPr lang="en-GB"/>
          </a:p>
        </p:txBody>
      </p:sp>
      <p:sp>
        <p:nvSpPr>
          <p:cNvPr id="6" name="Rectangle 219"/>
          <p:cNvSpPr>
            <a:spLocks noGrp="1" noChangeArrowheads="1"/>
          </p:cNvSpPr>
          <p:nvPr>
            <p:ph type="dt" sz="half" idx="11"/>
          </p:nvPr>
        </p:nvSpPr>
        <p:spPr>
          <a:ln/>
        </p:spPr>
        <p:txBody>
          <a:bodyPr/>
          <a:lstStyle>
            <a:lvl1pPr>
              <a:defRPr/>
            </a:lvl1pPr>
          </a:lstStyle>
          <a:p>
            <a:pPr>
              <a:defRPr/>
            </a:pPr>
            <a:endParaRPr lang="en-GB"/>
          </a:p>
        </p:txBody>
      </p:sp>
      <p:sp>
        <p:nvSpPr>
          <p:cNvPr id="7" name="Rectangle 220"/>
          <p:cNvSpPr>
            <a:spLocks noGrp="1" noChangeArrowheads="1"/>
          </p:cNvSpPr>
          <p:nvPr>
            <p:ph type="ftr" sz="quarter" idx="12"/>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25442937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223" name="Picture 222" descr="strip-1.JPG"/>
          <p:cNvPicPr>
            <a:picLocks noChangeAspect="1"/>
          </p:cNvPicPr>
          <p:nvPr userDrawn="1"/>
        </p:nvPicPr>
        <p:blipFill>
          <a:blip r:embed="rId16" cstate="print"/>
          <a:stretch>
            <a:fillRect/>
          </a:stretch>
        </p:blipFill>
        <p:spPr>
          <a:xfrm>
            <a:off x="11327061" y="0"/>
            <a:ext cx="865632" cy="6858000"/>
          </a:xfrm>
          <a:prstGeom prst="rect">
            <a:avLst/>
          </a:prstGeom>
        </p:spPr>
      </p:pic>
      <p:sp>
        <p:nvSpPr>
          <p:cNvPr id="335066" name="Rectangle 218"/>
          <p:cNvSpPr>
            <a:spLocks noGrp="1" noChangeArrowheads="1"/>
          </p:cNvSpPr>
          <p:nvPr>
            <p:ph type="sldNum" sz="quarter" idx="4"/>
          </p:nvPr>
        </p:nvSpPr>
        <p:spPr bwMode="auto">
          <a:xfrm>
            <a:off x="8737600" y="6243639"/>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spcBef>
                <a:spcPct val="0"/>
              </a:spcBef>
              <a:spcAft>
                <a:spcPct val="0"/>
              </a:spcAft>
              <a:defRPr sz="1600" b="0">
                <a:effectLst>
                  <a:outerShdw blurRad="38100" dist="38100" dir="2700000" algn="tl">
                    <a:srgbClr val="000000"/>
                  </a:outerShdw>
                </a:effectLst>
                <a:latin typeface="+mn-lt"/>
                <a:cs typeface="+mn-cs"/>
              </a:defRPr>
            </a:lvl1pPr>
          </a:lstStyle>
          <a:p>
            <a:pPr>
              <a:defRPr/>
            </a:pPr>
            <a:fld id="{52701EDF-A355-4B58-9BCC-6EED300C6880}" type="slidenum">
              <a:rPr lang="en-GB"/>
              <a:pPr>
                <a:defRPr/>
              </a:pPr>
              <a:t>‹#›</a:t>
            </a:fld>
            <a:endParaRPr lang="en-GB"/>
          </a:p>
        </p:txBody>
      </p:sp>
      <p:sp>
        <p:nvSpPr>
          <p:cNvPr id="335067" name="Rectangle 219"/>
          <p:cNvSpPr>
            <a:spLocks noGrp="1" noChangeArrowheads="1"/>
          </p:cNvSpPr>
          <p:nvPr>
            <p:ph type="dt" sz="half" idx="2"/>
          </p:nvPr>
        </p:nvSpPr>
        <p:spPr bwMode="auto">
          <a:xfrm>
            <a:off x="609600" y="6243639"/>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spcBef>
                <a:spcPct val="0"/>
              </a:spcBef>
              <a:spcAft>
                <a:spcPct val="0"/>
              </a:spcAft>
              <a:defRPr sz="1600" b="0">
                <a:effectLst>
                  <a:outerShdw blurRad="38100" dist="38100" dir="2700000" algn="tl">
                    <a:srgbClr val="000000"/>
                  </a:outerShdw>
                </a:effectLst>
                <a:latin typeface="+mn-lt"/>
                <a:cs typeface="+mn-cs"/>
              </a:defRPr>
            </a:lvl1pPr>
          </a:lstStyle>
          <a:p>
            <a:pPr>
              <a:defRPr/>
            </a:pPr>
            <a:endParaRPr lang="en-GB"/>
          </a:p>
        </p:txBody>
      </p:sp>
      <p:sp>
        <p:nvSpPr>
          <p:cNvPr id="335068" name="Rectangle 220"/>
          <p:cNvSpPr>
            <a:spLocks noGrp="1" noChangeArrowheads="1"/>
          </p:cNvSpPr>
          <p:nvPr>
            <p:ph type="ftr" sz="quarter" idx="3"/>
          </p:nvPr>
        </p:nvSpPr>
        <p:spPr bwMode="auto">
          <a:xfrm>
            <a:off x="4165600" y="6243639"/>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spcBef>
                <a:spcPct val="0"/>
              </a:spcBef>
              <a:spcAft>
                <a:spcPct val="0"/>
              </a:spcAft>
              <a:defRPr sz="1600" b="0">
                <a:effectLst>
                  <a:outerShdw blurRad="38100" dist="38100" dir="2700000" algn="tl">
                    <a:srgbClr val="000000"/>
                  </a:outerShdw>
                </a:effectLst>
                <a:latin typeface="+mn-lt"/>
                <a:cs typeface="+mn-cs"/>
              </a:defRPr>
            </a:lvl1pPr>
          </a:lstStyle>
          <a:p>
            <a:pPr>
              <a:defRPr/>
            </a:pPr>
            <a:endParaRPr lang="en-GB"/>
          </a:p>
        </p:txBody>
      </p:sp>
      <p:sp>
        <p:nvSpPr>
          <p:cNvPr id="335069" name="Rectangle 221"/>
          <p:cNvSpPr>
            <a:spLocks noGrp="1" noChangeArrowheads="1"/>
          </p:cNvSpPr>
          <p:nvPr>
            <p:ph type="body" idx="1"/>
          </p:nvPr>
        </p:nvSpPr>
        <p:spPr bwMode="auto">
          <a:xfrm>
            <a:off x="609600" y="1600201"/>
            <a:ext cx="10972800" cy="4533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335070" name="Rectangle 222"/>
          <p:cNvSpPr>
            <a:spLocks noGrp="1" noChangeArrowheads="1"/>
          </p:cNvSpPr>
          <p:nvPr>
            <p:ph type="title"/>
          </p:nvPr>
        </p:nvSpPr>
        <p:spPr bwMode="auto">
          <a:xfrm>
            <a:off x="609600" y="274639"/>
            <a:ext cx="109728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dirty="0"/>
              <a:t>Click to edit Master title style</a:t>
            </a:r>
          </a:p>
        </p:txBody>
      </p:sp>
    </p:spTree>
    <p:extLst>
      <p:ext uri="{BB962C8B-B14F-4D97-AF65-F5344CB8AC3E}">
        <p14:creationId xmlns:p14="http://schemas.microsoft.com/office/powerpoint/2010/main" val="341787051"/>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ransition/>
  <p:txStyles>
    <p:titleStyle>
      <a:lvl1pPr algn="ctr" rtl="0" eaLnBrk="0" fontAlgn="base" hangingPunct="0">
        <a:spcBef>
          <a:spcPct val="0"/>
        </a:spcBef>
        <a:spcAft>
          <a:spcPct val="0"/>
        </a:spcAft>
        <a:defRPr sz="5867">
          <a:solidFill>
            <a:srgbClr val="3366FF"/>
          </a:solidFill>
          <a:effectLst/>
          <a:latin typeface="Arial Rounded MT Bold" pitchFamily="34" charset="0"/>
          <a:ea typeface="+mj-ea"/>
          <a:cs typeface="+mj-cs"/>
        </a:defRPr>
      </a:lvl1pPr>
      <a:lvl2pPr algn="ctr" rtl="0" eaLnBrk="0" fontAlgn="base" hangingPunct="0">
        <a:spcBef>
          <a:spcPct val="0"/>
        </a:spcBef>
        <a:spcAft>
          <a:spcPct val="0"/>
        </a:spcAft>
        <a:defRPr sz="5867">
          <a:solidFill>
            <a:schemeClr val="tx2"/>
          </a:solidFill>
          <a:effectLst>
            <a:outerShdw blurRad="38100" dist="38100" dir="2700000" algn="tl">
              <a:srgbClr val="000000"/>
            </a:outerShdw>
          </a:effectLst>
          <a:latin typeface="Arial" pitchFamily="34" charset="0"/>
          <a:cs typeface="Arial" pitchFamily="34" charset="0"/>
        </a:defRPr>
      </a:lvl2pPr>
      <a:lvl3pPr algn="ctr" rtl="0" eaLnBrk="0" fontAlgn="base" hangingPunct="0">
        <a:spcBef>
          <a:spcPct val="0"/>
        </a:spcBef>
        <a:spcAft>
          <a:spcPct val="0"/>
        </a:spcAft>
        <a:defRPr sz="5867">
          <a:solidFill>
            <a:schemeClr val="tx2"/>
          </a:solidFill>
          <a:effectLst>
            <a:outerShdw blurRad="38100" dist="38100" dir="2700000" algn="tl">
              <a:srgbClr val="000000"/>
            </a:outerShdw>
          </a:effectLst>
          <a:latin typeface="Arial" pitchFamily="34" charset="0"/>
          <a:cs typeface="Arial" pitchFamily="34" charset="0"/>
        </a:defRPr>
      </a:lvl3pPr>
      <a:lvl4pPr algn="ctr" rtl="0" eaLnBrk="0" fontAlgn="base" hangingPunct="0">
        <a:spcBef>
          <a:spcPct val="0"/>
        </a:spcBef>
        <a:spcAft>
          <a:spcPct val="0"/>
        </a:spcAft>
        <a:defRPr sz="5867">
          <a:solidFill>
            <a:schemeClr val="tx2"/>
          </a:solidFill>
          <a:effectLst>
            <a:outerShdw blurRad="38100" dist="38100" dir="2700000" algn="tl">
              <a:srgbClr val="000000"/>
            </a:outerShdw>
          </a:effectLst>
          <a:latin typeface="Arial" pitchFamily="34" charset="0"/>
          <a:cs typeface="Arial" pitchFamily="34" charset="0"/>
        </a:defRPr>
      </a:lvl4pPr>
      <a:lvl5pPr algn="ctr" rtl="0" eaLnBrk="0" fontAlgn="base" hangingPunct="0">
        <a:spcBef>
          <a:spcPct val="0"/>
        </a:spcBef>
        <a:spcAft>
          <a:spcPct val="0"/>
        </a:spcAft>
        <a:defRPr sz="5867">
          <a:solidFill>
            <a:schemeClr val="tx2"/>
          </a:solidFill>
          <a:effectLst>
            <a:outerShdw blurRad="38100" dist="38100" dir="2700000" algn="tl">
              <a:srgbClr val="000000"/>
            </a:outerShdw>
          </a:effectLst>
          <a:latin typeface="Arial" pitchFamily="34" charset="0"/>
          <a:cs typeface="Arial" pitchFamily="34" charset="0"/>
        </a:defRPr>
      </a:lvl5pPr>
      <a:lvl6pPr marL="609585" algn="ctr" rtl="0" fontAlgn="base">
        <a:spcBef>
          <a:spcPct val="0"/>
        </a:spcBef>
        <a:spcAft>
          <a:spcPct val="0"/>
        </a:spcAft>
        <a:defRPr sz="5867">
          <a:solidFill>
            <a:schemeClr val="tx2"/>
          </a:solidFill>
          <a:effectLst>
            <a:outerShdw blurRad="38100" dist="38100" dir="2700000" algn="tl">
              <a:srgbClr val="000000"/>
            </a:outerShdw>
          </a:effectLst>
          <a:latin typeface="Arial" pitchFamily="34" charset="0"/>
          <a:cs typeface="Arial" pitchFamily="34" charset="0"/>
        </a:defRPr>
      </a:lvl6pPr>
      <a:lvl7pPr marL="1219170" algn="ctr" rtl="0" fontAlgn="base">
        <a:spcBef>
          <a:spcPct val="0"/>
        </a:spcBef>
        <a:spcAft>
          <a:spcPct val="0"/>
        </a:spcAft>
        <a:defRPr sz="5867">
          <a:solidFill>
            <a:schemeClr val="tx2"/>
          </a:solidFill>
          <a:effectLst>
            <a:outerShdw blurRad="38100" dist="38100" dir="2700000" algn="tl">
              <a:srgbClr val="000000"/>
            </a:outerShdw>
          </a:effectLst>
          <a:latin typeface="Arial" pitchFamily="34" charset="0"/>
          <a:cs typeface="Arial" pitchFamily="34" charset="0"/>
        </a:defRPr>
      </a:lvl7pPr>
      <a:lvl8pPr marL="1828754" algn="ctr" rtl="0" fontAlgn="base">
        <a:spcBef>
          <a:spcPct val="0"/>
        </a:spcBef>
        <a:spcAft>
          <a:spcPct val="0"/>
        </a:spcAft>
        <a:defRPr sz="5867">
          <a:solidFill>
            <a:schemeClr val="tx2"/>
          </a:solidFill>
          <a:effectLst>
            <a:outerShdw blurRad="38100" dist="38100" dir="2700000" algn="tl">
              <a:srgbClr val="000000"/>
            </a:outerShdw>
          </a:effectLst>
          <a:latin typeface="Arial" pitchFamily="34" charset="0"/>
          <a:cs typeface="Arial" pitchFamily="34" charset="0"/>
        </a:defRPr>
      </a:lvl8pPr>
      <a:lvl9pPr marL="2438339" algn="ctr" rtl="0" fontAlgn="base">
        <a:spcBef>
          <a:spcPct val="0"/>
        </a:spcBef>
        <a:spcAft>
          <a:spcPct val="0"/>
        </a:spcAft>
        <a:defRPr sz="5867">
          <a:solidFill>
            <a:schemeClr val="tx2"/>
          </a:solidFill>
          <a:effectLst>
            <a:outerShdw blurRad="38100" dist="38100" dir="2700000" algn="tl">
              <a:srgbClr val="000000"/>
            </a:outerShdw>
          </a:effectLst>
          <a:latin typeface="Arial" pitchFamily="34" charset="0"/>
          <a:cs typeface="Arial" pitchFamily="34" charset="0"/>
        </a:defRPr>
      </a:lvl9pPr>
    </p:titleStyle>
    <p:bodyStyle>
      <a:lvl1pPr marL="457189" indent="-457189" algn="l" rtl="0" eaLnBrk="0" fontAlgn="base" hangingPunct="0">
        <a:spcBef>
          <a:spcPct val="20000"/>
        </a:spcBef>
        <a:spcAft>
          <a:spcPct val="0"/>
        </a:spcAft>
        <a:buClr>
          <a:schemeClr val="hlink"/>
        </a:buClr>
        <a:buFont typeface="Wingdings" pitchFamily="2" charset="2"/>
        <a:buBlip>
          <a:blip r:embed="rId17"/>
        </a:buBlip>
        <a:defRPr sz="4267">
          <a:solidFill>
            <a:srgbClr val="000000"/>
          </a:solidFill>
          <a:effectLst/>
          <a:latin typeface="+mn-lt"/>
          <a:ea typeface="+mn-ea"/>
          <a:cs typeface="+mn-cs"/>
        </a:defRPr>
      </a:lvl1pPr>
      <a:lvl2pPr marL="990575" indent="-380990" algn="l" rtl="0" eaLnBrk="0" fontAlgn="base" hangingPunct="0">
        <a:spcBef>
          <a:spcPct val="20000"/>
        </a:spcBef>
        <a:spcAft>
          <a:spcPct val="0"/>
        </a:spcAft>
        <a:buClr>
          <a:schemeClr val="folHlink"/>
        </a:buClr>
        <a:buSzPct val="50000"/>
        <a:buFont typeface="Wingdings" pitchFamily="2" charset="2"/>
        <a:buChar char="n"/>
        <a:defRPr sz="3733">
          <a:solidFill>
            <a:srgbClr val="000000"/>
          </a:solidFill>
          <a:effectLst/>
          <a:latin typeface="+mn-lt"/>
          <a:cs typeface="+mn-cs"/>
        </a:defRPr>
      </a:lvl2pPr>
      <a:lvl3pPr marL="1523962" indent="-304792" algn="l" rtl="0" eaLnBrk="0" fontAlgn="base" hangingPunct="0">
        <a:spcBef>
          <a:spcPct val="20000"/>
        </a:spcBef>
        <a:spcAft>
          <a:spcPct val="0"/>
        </a:spcAft>
        <a:buClr>
          <a:schemeClr val="hlink"/>
        </a:buClr>
        <a:buFont typeface="Wingdings" pitchFamily="2" charset="2"/>
        <a:buBlip>
          <a:blip r:embed="rId17"/>
        </a:buBlip>
        <a:defRPr sz="3200">
          <a:solidFill>
            <a:srgbClr val="000000"/>
          </a:solidFill>
          <a:effectLst/>
          <a:latin typeface="+mn-lt"/>
          <a:cs typeface="+mn-cs"/>
        </a:defRPr>
      </a:lvl3pPr>
      <a:lvl4pPr marL="2133547" indent="-304792" algn="l" rtl="0" eaLnBrk="0" fontAlgn="base" hangingPunct="0">
        <a:spcBef>
          <a:spcPct val="20000"/>
        </a:spcBef>
        <a:spcAft>
          <a:spcPct val="0"/>
        </a:spcAft>
        <a:buClr>
          <a:schemeClr val="folHlink"/>
        </a:buClr>
        <a:buSzPct val="50000"/>
        <a:buFont typeface="Wingdings" pitchFamily="2" charset="2"/>
        <a:buChar char="n"/>
        <a:defRPr sz="2667">
          <a:solidFill>
            <a:srgbClr val="000000"/>
          </a:solidFill>
          <a:effectLst/>
          <a:latin typeface="+mn-lt"/>
          <a:cs typeface="+mn-cs"/>
        </a:defRPr>
      </a:lvl4pPr>
      <a:lvl5pPr marL="2743131" indent="-304792" algn="l" rtl="0" eaLnBrk="0" fontAlgn="base" hangingPunct="0">
        <a:spcBef>
          <a:spcPct val="20000"/>
        </a:spcBef>
        <a:spcAft>
          <a:spcPct val="0"/>
        </a:spcAft>
        <a:buClr>
          <a:schemeClr val="hlink"/>
        </a:buClr>
        <a:buFont typeface="Wingdings" pitchFamily="2" charset="2"/>
        <a:buBlip>
          <a:blip r:embed="rId17"/>
        </a:buBlip>
        <a:defRPr sz="2667">
          <a:solidFill>
            <a:srgbClr val="000000"/>
          </a:solidFill>
          <a:effectLst/>
          <a:latin typeface="+mn-lt"/>
          <a:cs typeface="+mn-cs"/>
        </a:defRPr>
      </a:lvl5pPr>
      <a:lvl6pPr marL="3352716" indent="-304792" algn="l" rtl="0" fontAlgn="base">
        <a:spcBef>
          <a:spcPct val="20000"/>
        </a:spcBef>
        <a:spcAft>
          <a:spcPct val="0"/>
        </a:spcAft>
        <a:buClr>
          <a:schemeClr val="hlink"/>
        </a:buClr>
        <a:buFont typeface="Wingdings" pitchFamily="2" charset="2"/>
        <a:buBlip>
          <a:blip r:embed="rId17"/>
        </a:buBlip>
        <a:defRPr sz="2667">
          <a:solidFill>
            <a:schemeClr val="tx1"/>
          </a:solidFill>
          <a:effectLst>
            <a:outerShdw blurRad="38100" dist="38100" dir="2700000" algn="tl">
              <a:srgbClr val="000000"/>
            </a:outerShdw>
          </a:effectLst>
          <a:latin typeface="+mn-lt"/>
          <a:cs typeface="+mn-cs"/>
        </a:defRPr>
      </a:lvl6pPr>
      <a:lvl7pPr marL="3962301" indent="-304792" algn="l" rtl="0" fontAlgn="base">
        <a:spcBef>
          <a:spcPct val="20000"/>
        </a:spcBef>
        <a:spcAft>
          <a:spcPct val="0"/>
        </a:spcAft>
        <a:buClr>
          <a:schemeClr val="hlink"/>
        </a:buClr>
        <a:buFont typeface="Wingdings" pitchFamily="2" charset="2"/>
        <a:buBlip>
          <a:blip r:embed="rId17"/>
        </a:buBlip>
        <a:defRPr sz="2667">
          <a:solidFill>
            <a:schemeClr val="tx1"/>
          </a:solidFill>
          <a:effectLst>
            <a:outerShdw blurRad="38100" dist="38100" dir="2700000" algn="tl">
              <a:srgbClr val="000000"/>
            </a:outerShdw>
          </a:effectLst>
          <a:latin typeface="+mn-lt"/>
          <a:cs typeface="+mn-cs"/>
        </a:defRPr>
      </a:lvl7pPr>
      <a:lvl8pPr marL="4571886" indent="-304792" algn="l" rtl="0" fontAlgn="base">
        <a:spcBef>
          <a:spcPct val="20000"/>
        </a:spcBef>
        <a:spcAft>
          <a:spcPct val="0"/>
        </a:spcAft>
        <a:buClr>
          <a:schemeClr val="hlink"/>
        </a:buClr>
        <a:buFont typeface="Wingdings" pitchFamily="2" charset="2"/>
        <a:buBlip>
          <a:blip r:embed="rId17"/>
        </a:buBlip>
        <a:defRPr sz="2667">
          <a:solidFill>
            <a:schemeClr val="tx1"/>
          </a:solidFill>
          <a:effectLst>
            <a:outerShdw blurRad="38100" dist="38100" dir="2700000" algn="tl">
              <a:srgbClr val="000000"/>
            </a:outerShdw>
          </a:effectLst>
          <a:latin typeface="+mn-lt"/>
          <a:cs typeface="+mn-cs"/>
        </a:defRPr>
      </a:lvl8pPr>
      <a:lvl9pPr marL="5181470" indent="-304792" algn="l" rtl="0" fontAlgn="base">
        <a:spcBef>
          <a:spcPct val="20000"/>
        </a:spcBef>
        <a:spcAft>
          <a:spcPct val="0"/>
        </a:spcAft>
        <a:buClr>
          <a:schemeClr val="hlink"/>
        </a:buClr>
        <a:buFont typeface="Wingdings" pitchFamily="2" charset="2"/>
        <a:buBlip>
          <a:blip r:embed="rId17"/>
        </a:buBlip>
        <a:defRPr sz="2667">
          <a:solidFill>
            <a:schemeClr val="tx1"/>
          </a:solidFill>
          <a:effectLst>
            <a:outerShdw blurRad="38100" dist="38100" dir="2700000" algn="tl">
              <a:srgbClr val="000000"/>
            </a:outerShdw>
          </a:effectLst>
          <a:latin typeface="+mn-lt"/>
          <a:cs typeface="+mn-cs"/>
        </a:defRPr>
      </a:lvl9pPr>
    </p:bodyStyle>
    <p:otherStyle>
      <a:defPPr>
        <a:defRPr lang="ar-AE"/>
      </a:defPPr>
      <a:lvl1pPr marL="0" algn="r" defTabSz="1219170" rtl="1" eaLnBrk="1" latinLnBrk="0" hangingPunct="1">
        <a:defRPr sz="2400" kern="1200">
          <a:solidFill>
            <a:schemeClr val="tx1"/>
          </a:solidFill>
          <a:latin typeface="+mn-lt"/>
          <a:ea typeface="+mn-ea"/>
          <a:cs typeface="+mn-cs"/>
        </a:defRPr>
      </a:lvl1pPr>
      <a:lvl2pPr marL="609585" algn="r" defTabSz="1219170" rtl="1" eaLnBrk="1" latinLnBrk="0" hangingPunct="1">
        <a:defRPr sz="2400" kern="1200">
          <a:solidFill>
            <a:schemeClr val="tx1"/>
          </a:solidFill>
          <a:latin typeface="+mn-lt"/>
          <a:ea typeface="+mn-ea"/>
          <a:cs typeface="+mn-cs"/>
        </a:defRPr>
      </a:lvl2pPr>
      <a:lvl3pPr marL="1219170" algn="r" defTabSz="1219170" rtl="1" eaLnBrk="1" latinLnBrk="0" hangingPunct="1">
        <a:defRPr sz="2400" kern="1200">
          <a:solidFill>
            <a:schemeClr val="tx1"/>
          </a:solidFill>
          <a:latin typeface="+mn-lt"/>
          <a:ea typeface="+mn-ea"/>
          <a:cs typeface="+mn-cs"/>
        </a:defRPr>
      </a:lvl3pPr>
      <a:lvl4pPr marL="1828754" algn="r" defTabSz="1219170" rtl="1" eaLnBrk="1" latinLnBrk="0" hangingPunct="1">
        <a:defRPr sz="2400" kern="1200">
          <a:solidFill>
            <a:schemeClr val="tx1"/>
          </a:solidFill>
          <a:latin typeface="+mn-lt"/>
          <a:ea typeface="+mn-ea"/>
          <a:cs typeface="+mn-cs"/>
        </a:defRPr>
      </a:lvl4pPr>
      <a:lvl5pPr marL="2438339" algn="r" defTabSz="1219170" rtl="1" eaLnBrk="1" latinLnBrk="0" hangingPunct="1">
        <a:defRPr sz="2400" kern="1200">
          <a:solidFill>
            <a:schemeClr val="tx1"/>
          </a:solidFill>
          <a:latin typeface="+mn-lt"/>
          <a:ea typeface="+mn-ea"/>
          <a:cs typeface="+mn-cs"/>
        </a:defRPr>
      </a:lvl5pPr>
      <a:lvl6pPr marL="3047924" algn="r" defTabSz="1219170" rtl="1" eaLnBrk="1" latinLnBrk="0" hangingPunct="1">
        <a:defRPr sz="2400" kern="1200">
          <a:solidFill>
            <a:schemeClr val="tx1"/>
          </a:solidFill>
          <a:latin typeface="+mn-lt"/>
          <a:ea typeface="+mn-ea"/>
          <a:cs typeface="+mn-cs"/>
        </a:defRPr>
      </a:lvl6pPr>
      <a:lvl7pPr marL="3657509" algn="r" defTabSz="1219170" rtl="1" eaLnBrk="1" latinLnBrk="0" hangingPunct="1">
        <a:defRPr sz="2400" kern="1200">
          <a:solidFill>
            <a:schemeClr val="tx1"/>
          </a:solidFill>
          <a:latin typeface="+mn-lt"/>
          <a:ea typeface="+mn-ea"/>
          <a:cs typeface="+mn-cs"/>
        </a:defRPr>
      </a:lvl7pPr>
      <a:lvl8pPr marL="4267093" algn="r" defTabSz="1219170" rtl="1" eaLnBrk="1" latinLnBrk="0" hangingPunct="1">
        <a:defRPr sz="2400" kern="1200">
          <a:solidFill>
            <a:schemeClr val="tx1"/>
          </a:solidFill>
          <a:latin typeface="+mn-lt"/>
          <a:ea typeface="+mn-ea"/>
          <a:cs typeface="+mn-cs"/>
        </a:defRPr>
      </a:lvl8pPr>
      <a:lvl9pPr marL="4876678" algn="r" defTabSz="1219170" rtl="1"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5138" name="Rectangle 2"/>
          <p:cNvSpPr>
            <a:spLocks noGrp="1" noChangeArrowheads="1"/>
          </p:cNvSpPr>
          <p:nvPr>
            <p:ph type="ctrTitle"/>
          </p:nvPr>
        </p:nvSpPr>
        <p:spPr>
          <a:xfrm>
            <a:off x="406400" y="787401"/>
            <a:ext cx="10464800" cy="2603500"/>
          </a:xfrm>
        </p:spPr>
        <p:txBody>
          <a:bodyPr>
            <a:normAutofit fontScale="90000"/>
          </a:bodyPr>
          <a:lstStyle/>
          <a:p>
            <a:pPr eaLnBrk="1" hangingPunct="1">
              <a:defRPr/>
            </a:pPr>
            <a:r>
              <a:rPr lang="en-US" sz="5867" dirty="0"/>
              <a:t>Lesson IV</a:t>
            </a:r>
            <a:br>
              <a:rPr lang="en-US" sz="5867" dirty="0"/>
            </a:br>
            <a:r>
              <a:rPr lang="en-US" sz="5867" dirty="0"/>
              <a:t>Integrity of the Christian Leader</a:t>
            </a:r>
            <a:endParaRPr lang="en-GB" sz="5867" dirty="0"/>
          </a:p>
        </p:txBody>
      </p:sp>
      <p:sp>
        <p:nvSpPr>
          <p:cNvPr id="475139" name="Rectangle 3"/>
          <p:cNvSpPr>
            <a:spLocks noGrp="1" noChangeArrowheads="1"/>
          </p:cNvSpPr>
          <p:nvPr>
            <p:ph type="subTitle" idx="1"/>
          </p:nvPr>
        </p:nvSpPr>
        <p:spPr>
          <a:xfrm>
            <a:off x="1016000" y="3886200"/>
            <a:ext cx="9144000" cy="1778000"/>
          </a:xfrm>
        </p:spPr>
        <p:txBody>
          <a:bodyPr/>
          <a:lstStyle/>
          <a:p>
            <a:pPr eaLnBrk="1" hangingPunct="1">
              <a:defRPr/>
            </a:pPr>
            <a:r>
              <a:rPr lang="en-GB" dirty="0"/>
              <a:t>Purpose and outcome of Integrity and our commitment for evangelism</a:t>
            </a:r>
            <a:endParaRPr lang="en-GB" b="1" dirty="0">
              <a:latin typeface="+mj-lt"/>
            </a:endParaRPr>
          </a:p>
        </p:txBody>
      </p:sp>
    </p:spTree>
    <p:extLst>
      <p:ext uri="{BB962C8B-B14F-4D97-AF65-F5344CB8AC3E}">
        <p14:creationId xmlns:p14="http://schemas.microsoft.com/office/powerpoint/2010/main" val="2386759720"/>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india_political.gif"/>
          <p:cNvPicPr>
            <a:picLocks noChangeAspect="1"/>
          </p:cNvPicPr>
          <p:nvPr/>
        </p:nvPicPr>
        <p:blipFill>
          <a:blip r:embed="rId3" cstate="print">
            <a:lum bright="40000"/>
          </a:blip>
          <a:stretch>
            <a:fillRect/>
          </a:stretch>
        </p:blipFill>
        <p:spPr>
          <a:xfrm>
            <a:off x="2540001" y="0"/>
            <a:ext cx="6904855" cy="6858000"/>
          </a:xfrm>
          <a:prstGeom prst="rect">
            <a:avLst/>
          </a:prstGeom>
        </p:spPr>
      </p:pic>
      <p:sp>
        <p:nvSpPr>
          <p:cNvPr id="81922" name="Rectangle 2"/>
          <p:cNvSpPr>
            <a:spLocks noChangeArrowheads="1"/>
          </p:cNvSpPr>
          <p:nvPr/>
        </p:nvSpPr>
        <p:spPr bwMode="auto">
          <a:xfrm>
            <a:off x="914400" y="6248400"/>
            <a:ext cx="2540000" cy="457200"/>
          </a:xfrm>
          <a:prstGeom prst="rect">
            <a:avLst/>
          </a:prstGeom>
          <a:noFill/>
          <a:ln w="12700">
            <a:noFill/>
            <a:miter lim="800000"/>
            <a:headEnd/>
            <a:tailEnd/>
          </a:ln>
        </p:spPr>
        <p:txBody>
          <a:bodyPr wrap="none" anchor="ctr"/>
          <a:lstStyle/>
          <a:p>
            <a:pPr defTabSz="1219170" eaLnBrk="0" fontAlgn="base" hangingPunct="0">
              <a:spcBef>
                <a:spcPts val="667"/>
              </a:spcBef>
              <a:spcAft>
                <a:spcPts val="667"/>
              </a:spcAft>
            </a:pPr>
            <a:endParaRPr lang="ar-AE" sz="3200" b="1">
              <a:solidFill>
                <a:srgbClr val="FFFFFF"/>
              </a:solidFill>
              <a:latin typeface="Arial Narrow" pitchFamily="34" charset="0"/>
              <a:cs typeface="Arial" charset="0"/>
            </a:endParaRPr>
          </a:p>
        </p:txBody>
      </p:sp>
      <p:sp>
        <p:nvSpPr>
          <p:cNvPr id="81923" name="Rectangle 3"/>
          <p:cNvSpPr>
            <a:spLocks noChangeArrowheads="1"/>
          </p:cNvSpPr>
          <p:nvPr/>
        </p:nvSpPr>
        <p:spPr bwMode="auto">
          <a:xfrm>
            <a:off x="4165600" y="6248400"/>
            <a:ext cx="3860800" cy="457200"/>
          </a:xfrm>
          <a:prstGeom prst="rect">
            <a:avLst/>
          </a:prstGeom>
          <a:noFill/>
          <a:ln w="12700">
            <a:noFill/>
            <a:miter lim="800000"/>
            <a:headEnd/>
            <a:tailEnd/>
          </a:ln>
        </p:spPr>
        <p:txBody>
          <a:bodyPr wrap="none" anchor="ctr"/>
          <a:lstStyle/>
          <a:p>
            <a:pPr defTabSz="1219170" eaLnBrk="0" fontAlgn="base" hangingPunct="0">
              <a:spcBef>
                <a:spcPts val="667"/>
              </a:spcBef>
              <a:spcAft>
                <a:spcPts val="667"/>
              </a:spcAft>
            </a:pPr>
            <a:endParaRPr lang="ar-AE" sz="3200" b="1">
              <a:solidFill>
                <a:srgbClr val="FFFFFF"/>
              </a:solidFill>
              <a:latin typeface="Arial Narrow" pitchFamily="34" charset="0"/>
              <a:cs typeface="Arial" charset="0"/>
            </a:endParaRPr>
          </a:p>
        </p:txBody>
      </p:sp>
      <p:sp>
        <p:nvSpPr>
          <p:cNvPr id="81924" name="Rectangle 4"/>
          <p:cNvSpPr>
            <a:spLocks noChangeArrowheads="1"/>
          </p:cNvSpPr>
          <p:nvPr/>
        </p:nvSpPr>
        <p:spPr bwMode="auto">
          <a:xfrm>
            <a:off x="101600" y="2562967"/>
            <a:ext cx="11074400" cy="1761038"/>
          </a:xfrm>
          <a:prstGeom prst="rect">
            <a:avLst/>
          </a:prstGeom>
          <a:noFill/>
          <a:ln w="12700">
            <a:solidFill>
              <a:schemeClr val="tx1"/>
            </a:solidFill>
            <a:miter lim="800000"/>
            <a:headEnd/>
            <a:tailEnd/>
          </a:ln>
        </p:spPr>
        <p:txBody>
          <a:bodyPr wrap="square" lIns="120651" tIns="59267" rIns="120651" bIns="59267" anchor="ctr">
            <a:spAutoFit/>
          </a:bodyPr>
          <a:lstStyle/>
          <a:p>
            <a:pPr algn="ctr" defTabSz="1219170" eaLnBrk="0" fontAlgn="base" hangingPunct="0">
              <a:spcBef>
                <a:spcPct val="0"/>
              </a:spcBef>
              <a:spcAft>
                <a:spcPct val="0"/>
              </a:spcAft>
            </a:pPr>
            <a:r>
              <a:rPr lang="en-US" sz="5333" dirty="0">
                <a:solidFill>
                  <a:srgbClr val="FF0000"/>
                </a:solidFill>
                <a:latin typeface="Arial Rounded MT Bold" pitchFamily="34" charset="0"/>
                <a:cs typeface="Arial" charset="0"/>
              </a:rPr>
              <a:t>For God to heal India</a:t>
            </a:r>
          </a:p>
          <a:p>
            <a:pPr algn="ctr" defTabSz="1219170" eaLnBrk="0" fontAlgn="base" hangingPunct="0">
              <a:spcBef>
                <a:spcPct val="0"/>
              </a:spcBef>
              <a:spcAft>
                <a:spcPct val="0"/>
              </a:spcAft>
            </a:pPr>
            <a:r>
              <a:rPr lang="en-US" sz="5333" dirty="0">
                <a:solidFill>
                  <a:srgbClr val="FF0000"/>
                </a:solidFill>
                <a:latin typeface="Arial Rounded MT Bold" pitchFamily="34" charset="0"/>
                <a:cs typeface="Arial" charset="0"/>
              </a:rPr>
              <a:t>healing has to begin with me.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81924"/>
                                        </p:tgtEl>
                                        <p:attrNameLst>
                                          <p:attrName>style.visibility</p:attrName>
                                        </p:attrNameLst>
                                      </p:cBhvr>
                                      <p:to>
                                        <p:strVal val="visible"/>
                                      </p:to>
                                    </p:set>
                                    <p:anim calcmode="lin" valueType="num">
                                      <p:cBhvr>
                                        <p:cTn id="7" dur="1000" fill="hold"/>
                                        <p:tgtEl>
                                          <p:spTgt spid="81924"/>
                                        </p:tgtEl>
                                        <p:attrNameLst>
                                          <p:attrName>ppt_w</p:attrName>
                                        </p:attrNameLst>
                                      </p:cBhvr>
                                      <p:tavLst>
                                        <p:tav tm="0">
                                          <p:val>
                                            <p:fltVal val="0"/>
                                          </p:val>
                                        </p:tav>
                                        <p:tav tm="100000">
                                          <p:val>
                                            <p:strVal val="#ppt_w"/>
                                          </p:val>
                                        </p:tav>
                                      </p:tavLst>
                                    </p:anim>
                                    <p:anim calcmode="lin" valueType="num">
                                      <p:cBhvr>
                                        <p:cTn id="8" dur="1000" fill="hold"/>
                                        <p:tgtEl>
                                          <p:spTgt spid="81924"/>
                                        </p:tgtEl>
                                        <p:attrNameLst>
                                          <p:attrName>ppt_h</p:attrName>
                                        </p:attrNameLst>
                                      </p:cBhvr>
                                      <p:tavLst>
                                        <p:tav tm="0">
                                          <p:val>
                                            <p:fltVal val="0"/>
                                          </p:val>
                                        </p:tav>
                                        <p:tav tm="100000">
                                          <p:val>
                                            <p:strVal val="#ppt_h"/>
                                          </p:val>
                                        </p:tav>
                                      </p:tavLst>
                                    </p:anim>
                                    <p:anim calcmode="lin" valueType="num">
                                      <p:cBhvr>
                                        <p:cTn id="9" dur="1000" fill="hold"/>
                                        <p:tgtEl>
                                          <p:spTgt spid="81924"/>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81924"/>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5442" name="Rectangle 2"/>
          <p:cNvSpPr>
            <a:spLocks noGrp="1" noChangeArrowheads="1"/>
          </p:cNvSpPr>
          <p:nvPr>
            <p:ph type="title"/>
          </p:nvPr>
        </p:nvSpPr>
        <p:spPr>
          <a:xfrm>
            <a:off x="1171323" y="127000"/>
            <a:ext cx="9496677" cy="965200"/>
          </a:xfrm>
        </p:spPr>
        <p:txBody>
          <a:bodyPr/>
          <a:lstStyle/>
          <a:p>
            <a:pPr eaLnBrk="1" hangingPunct="1">
              <a:defRPr/>
            </a:pPr>
            <a:r>
              <a:rPr lang="en-GB" dirty="0"/>
              <a:t>World Evangelisation</a:t>
            </a:r>
          </a:p>
        </p:txBody>
      </p:sp>
      <p:sp>
        <p:nvSpPr>
          <p:cNvPr id="445443" name="Rectangle 3"/>
          <p:cNvSpPr>
            <a:spLocks noGrp="1" noChangeArrowheads="1"/>
          </p:cNvSpPr>
          <p:nvPr>
            <p:ph type="body" idx="1"/>
          </p:nvPr>
        </p:nvSpPr>
        <p:spPr>
          <a:xfrm>
            <a:off x="372536" y="1066800"/>
            <a:ext cx="10701864" cy="5334000"/>
          </a:xfrm>
        </p:spPr>
        <p:txBody>
          <a:bodyPr>
            <a:normAutofit fontScale="85000" lnSpcReduction="10000"/>
          </a:bodyPr>
          <a:lstStyle/>
          <a:p>
            <a:pPr marL="0" indent="21166" algn="just" eaLnBrk="1" hangingPunct="1">
              <a:lnSpc>
                <a:spcPct val="110000"/>
              </a:lnSpc>
              <a:spcBef>
                <a:spcPts val="0"/>
              </a:spcBef>
              <a:buNone/>
              <a:defRPr/>
            </a:pPr>
            <a:r>
              <a:rPr lang="en-GB" sz="4800" i="1" dirty="0">
                <a:latin typeface="Times New Roman" pitchFamily="18" charset="0"/>
                <a:cs typeface="Times New Roman" pitchFamily="18" charset="0"/>
              </a:rPr>
              <a:t>But perhaps the greatest hindrance to world evangelization remains our failure to be what we profess to be. The covenant still challenges us to look like what we are talking about: "Nothing commends the Gospel more eloquently than a transformed life, and nothing brings it into disrepute so much as personal inconsistency" </a:t>
            </a:r>
          </a:p>
          <a:p>
            <a:pPr marL="0" indent="21166" algn="just" eaLnBrk="1" hangingPunct="1">
              <a:lnSpc>
                <a:spcPct val="110000"/>
              </a:lnSpc>
              <a:spcBef>
                <a:spcPts val="0"/>
              </a:spcBef>
              <a:buNone/>
              <a:defRPr/>
            </a:pPr>
            <a:r>
              <a:rPr lang="en-GB" sz="4800" i="1" dirty="0">
                <a:solidFill>
                  <a:schemeClr val="accent4">
                    <a:lumMod val="25000"/>
                  </a:schemeClr>
                </a:solidFill>
                <a:latin typeface="Times New Roman" pitchFamily="18" charset="0"/>
                <a:cs typeface="Times New Roman" pitchFamily="18" charset="0"/>
              </a:rPr>
              <a:t>- </a:t>
            </a:r>
            <a:r>
              <a:rPr lang="en-GB" sz="3733" i="1" dirty="0">
                <a:solidFill>
                  <a:schemeClr val="accent4">
                    <a:lumMod val="25000"/>
                  </a:schemeClr>
                </a:solidFill>
                <a:latin typeface="Times New Roman" pitchFamily="18" charset="0"/>
                <a:cs typeface="Times New Roman" pitchFamily="18" charset="0"/>
              </a:rPr>
              <a:t>Manila Manifesto</a:t>
            </a:r>
            <a:endParaRPr lang="en-GB" sz="4800" i="1" dirty="0">
              <a:solidFill>
                <a:schemeClr val="accent4">
                  <a:lumMod val="2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298322827"/>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ext Box 2"/>
          <p:cNvSpPr txBox="1">
            <a:spLocks noChangeArrowheads="1"/>
          </p:cNvSpPr>
          <p:nvPr/>
        </p:nvSpPr>
        <p:spPr bwMode="auto">
          <a:xfrm>
            <a:off x="406402" y="76201"/>
            <a:ext cx="10871199" cy="6325450"/>
          </a:xfrm>
          <a:prstGeom prst="rect">
            <a:avLst/>
          </a:prstGeom>
          <a:noFill/>
          <a:ln w="12700">
            <a:noFill/>
            <a:miter lim="800000"/>
            <a:headEnd/>
            <a:tailEnd/>
          </a:ln>
        </p:spPr>
        <p:txBody>
          <a:bodyPr wrap="square">
            <a:spAutoFit/>
          </a:bodyPr>
          <a:lstStyle/>
          <a:p>
            <a:pPr defTabSz="1219170" eaLnBrk="0" fontAlgn="base" hangingPunct="0">
              <a:spcBef>
                <a:spcPts val="667"/>
              </a:spcBef>
              <a:spcAft>
                <a:spcPts val="667"/>
              </a:spcAft>
            </a:pPr>
            <a:r>
              <a:rPr lang="en-GB" sz="3467" i="1" dirty="0">
                <a:solidFill>
                  <a:srgbClr val="000000"/>
                </a:solidFill>
                <a:latin typeface="Times New Roman" pitchFamily="18" charset="0"/>
                <a:cs typeface="Times New Roman" pitchFamily="18" charset="0"/>
              </a:rPr>
              <a:t>"The church at this moment needs men who feel themselves expendable in the warfare of the soul. Such men will be free from the compulsions that control weaker men :  the lust of the eyes, the lust of the flesh, the pride of life. </a:t>
            </a:r>
          </a:p>
          <a:p>
            <a:pPr defTabSz="1219170" eaLnBrk="0" fontAlgn="base" hangingPunct="0">
              <a:spcBef>
                <a:spcPts val="667"/>
              </a:spcBef>
              <a:spcAft>
                <a:spcPts val="667"/>
              </a:spcAft>
            </a:pPr>
            <a:r>
              <a:rPr lang="en-GB" sz="3467" i="1" dirty="0">
                <a:solidFill>
                  <a:srgbClr val="000000"/>
                </a:solidFill>
                <a:latin typeface="Times New Roman" pitchFamily="18" charset="0"/>
                <a:cs typeface="Times New Roman" pitchFamily="18" charset="0"/>
              </a:rPr>
              <a:t>They will not be forced to do things by the squeeze of circumstances. Their only compulsion will </a:t>
            </a:r>
          </a:p>
          <a:p>
            <a:pPr defTabSz="1219170" eaLnBrk="0" fontAlgn="base" hangingPunct="0">
              <a:spcBef>
                <a:spcPts val="667"/>
              </a:spcBef>
              <a:spcAft>
                <a:spcPts val="667"/>
              </a:spcAft>
            </a:pPr>
            <a:r>
              <a:rPr lang="en-GB" sz="3467" i="1" dirty="0">
                <a:solidFill>
                  <a:srgbClr val="000000"/>
                </a:solidFill>
                <a:latin typeface="Times New Roman" pitchFamily="18" charset="0"/>
                <a:cs typeface="Times New Roman" pitchFamily="18" charset="0"/>
              </a:rPr>
              <a:t>come from within and from above. </a:t>
            </a:r>
          </a:p>
          <a:p>
            <a:pPr defTabSz="1219170" eaLnBrk="0" fontAlgn="base" hangingPunct="0">
              <a:spcBef>
                <a:spcPts val="667"/>
              </a:spcBef>
              <a:spcAft>
                <a:spcPts val="667"/>
              </a:spcAft>
            </a:pPr>
            <a:r>
              <a:rPr lang="en-GB" sz="3467" i="1" dirty="0">
                <a:solidFill>
                  <a:srgbClr val="000000"/>
                </a:solidFill>
                <a:latin typeface="Times New Roman" pitchFamily="18" charset="0"/>
                <a:cs typeface="Times New Roman" pitchFamily="18" charset="0"/>
              </a:rPr>
              <a:t>This kind of freedom is necessary if we are </a:t>
            </a:r>
          </a:p>
          <a:p>
            <a:pPr defTabSz="1219170" eaLnBrk="0" fontAlgn="base" hangingPunct="0">
              <a:spcBef>
                <a:spcPts val="667"/>
              </a:spcBef>
              <a:spcAft>
                <a:spcPts val="667"/>
              </a:spcAft>
            </a:pPr>
            <a:r>
              <a:rPr lang="en-GB" sz="3467" i="1" dirty="0">
                <a:solidFill>
                  <a:srgbClr val="000000"/>
                </a:solidFill>
                <a:latin typeface="Times New Roman" pitchFamily="18" charset="0"/>
                <a:cs typeface="Times New Roman" pitchFamily="18" charset="0"/>
              </a:rPr>
              <a:t>going to have prophets in our pulpits again </a:t>
            </a:r>
          </a:p>
          <a:p>
            <a:pPr defTabSz="1219170" eaLnBrk="0" fontAlgn="base" hangingPunct="0">
              <a:spcBef>
                <a:spcPts val="667"/>
              </a:spcBef>
              <a:spcAft>
                <a:spcPts val="667"/>
              </a:spcAft>
            </a:pPr>
            <a:r>
              <a:rPr lang="en-GB" sz="3467" i="1" dirty="0">
                <a:solidFill>
                  <a:srgbClr val="000000"/>
                </a:solidFill>
                <a:latin typeface="Times New Roman" pitchFamily="18" charset="0"/>
                <a:cs typeface="Times New Roman" pitchFamily="18" charset="0"/>
              </a:rPr>
              <a:t>instead of mascots…</a:t>
            </a:r>
          </a:p>
        </p:txBody>
      </p:sp>
      <p:pic>
        <p:nvPicPr>
          <p:cNvPr id="3" name="Picture 2" descr="AW Tozer.jpg"/>
          <p:cNvPicPr>
            <a:picLocks noChangeAspect="1"/>
          </p:cNvPicPr>
          <p:nvPr/>
        </p:nvPicPr>
        <p:blipFill>
          <a:blip r:embed="rId3" cstate="print"/>
          <a:stretch>
            <a:fillRect/>
          </a:stretch>
        </p:blipFill>
        <p:spPr>
          <a:xfrm>
            <a:off x="8813800" y="3708400"/>
            <a:ext cx="2565400" cy="3175000"/>
          </a:xfrm>
          <a:prstGeom prst="rect">
            <a:avLst/>
          </a:prstGeom>
        </p:spPr>
      </p:pic>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Text Box 4"/>
          <p:cNvSpPr txBox="1">
            <a:spLocks noChangeArrowheads="1"/>
          </p:cNvSpPr>
          <p:nvPr/>
        </p:nvSpPr>
        <p:spPr bwMode="auto">
          <a:xfrm>
            <a:off x="361953" y="177800"/>
            <a:ext cx="10610849" cy="6555000"/>
          </a:xfrm>
          <a:prstGeom prst="rect">
            <a:avLst/>
          </a:prstGeom>
          <a:noFill/>
          <a:ln w="12700" algn="ctr">
            <a:noFill/>
            <a:miter lim="800000"/>
            <a:headEnd/>
            <a:tailEnd/>
          </a:ln>
        </p:spPr>
        <p:txBody>
          <a:bodyPr wrap="square">
            <a:spAutoFit/>
          </a:bodyPr>
          <a:lstStyle/>
          <a:p>
            <a:pPr defTabSz="1219170" eaLnBrk="0" fontAlgn="base" hangingPunct="0">
              <a:spcBef>
                <a:spcPts val="667"/>
              </a:spcBef>
              <a:spcAft>
                <a:spcPts val="667"/>
              </a:spcAft>
            </a:pPr>
            <a:r>
              <a:rPr lang="en-GB" sz="3733" i="1" dirty="0">
                <a:solidFill>
                  <a:srgbClr val="000000"/>
                </a:solidFill>
                <a:latin typeface="Times New Roman" pitchFamily="18" charset="0"/>
                <a:cs typeface="Times New Roman" pitchFamily="18" charset="0"/>
              </a:rPr>
              <a:t>…These free men will serve God and man from motives too high to be understood by the rank and file, who today shuffle in and out of the sanctuary. </a:t>
            </a:r>
          </a:p>
          <a:p>
            <a:pPr defTabSz="1219170" eaLnBrk="0" fontAlgn="base" hangingPunct="0">
              <a:spcBef>
                <a:spcPts val="667"/>
              </a:spcBef>
              <a:spcAft>
                <a:spcPts val="667"/>
              </a:spcAft>
            </a:pPr>
            <a:r>
              <a:rPr lang="en-GB" sz="3733" i="1" dirty="0">
                <a:solidFill>
                  <a:srgbClr val="000000"/>
                </a:solidFill>
                <a:latin typeface="Times New Roman" pitchFamily="18" charset="0"/>
                <a:cs typeface="Times New Roman" pitchFamily="18" charset="0"/>
              </a:rPr>
              <a:t>They will make no decision out of fear, they will take no course out of a desire to please, accept no service for financial consideration. They will perform no religious act out of mere custom. Nor will </a:t>
            </a:r>
          </a:p>
          <a:p>
            <a:pPr defTabSz="1219170" eaLnBrk="0" fontAlgn="base" hangingPunct="0">
              <a:spcBef>
                <a:spcPts val="667"/>
              </a:spcBef>
              <a:spcAft>
                <a:spcPts val="667"/>
              </a:spcAft>
            </a:pPr>
            <a:r>
              <a:rPr lang="en-GB" sz="3733" i="1" dirty="0">
                <a:solidFill>
                  <a:srgbClr val="000000"/>
                </a:solidFill>
                <a:latin typeface="Times New Roman" pitchFamily="18" charset="0"/>
                <a:cs typeface="Times New Roman" pitchFamily="18" charset="0"/>
              </a:rPr>
              <a:t>they allow themselves to be influenced by </a:t>
            </a:r>
          </a:p>
          <a:p>
            <a:pPr defTabSz="1219170" eaLnBrk="0" fontAlgn="base" hangingPunct="0">
              <a:spcBef>
                <a:spcPts val="667"/>
              </a:spcBef>
              <a:spcAft>
                <a:spcPts val="667"/>
              </a:spcAft>
            </a:pPr>
            <a:r>
              <a:rPr lang="en-GB" sz="3733" i="1" dirty="0">
                <a:solidFill>
                  <a:srgbClr val="000000"/>
                </a:solidFill>
                <a:latin typeface="Times New Roman" pitchFamily="18" charset="0"/>
                <a:cs typeface="Times New Roman" pitchFamily="18" charset="0"/>
              </a:rPr>
              <a:t>the love of publicity, or by the desire for </a:t>
            </a:r>
          </a:p>
          <a:p>
            <a:pPr defTabSz="1219170" eaLnBrk="0" fontAlgn="base" hangingPunct="0">
              <a:spcBef>
                <a:spcPts val="667"/>
              </a:spcBef>
              <a:spcAft>
                <a:spcPts val="667"/>
              </a:spcAft>
            </a:pPr>
            <a:r>
              <a:rPr lang="en-GB" sz="3733" i="1" dirty="0">
                <a:solidFill>
                  <a:srgbClr val="000000"/>
                </a:solidFill>
                <a:latin typeface="Times New Roman" pitchFamily="18" charset="0"/>
                <a:cs typeface="Times New Roman" pitchFamily="18" charset="0"/>
              </a:rPr>
              <a:t>reputation.“ </a:t>
            </a:r>
            <a:r>
              <a:rPr lang="en-GB" sz="3733" i="1" dirty="0">
                <a:solidFill>
                  <a:srgbClr val="000000"/>
                </a:solidFill>
                <a:latin typeface="Arial" charset="0"/>
                <a:cs typeface="Arial" charset="0"/>
              </a:rPr>
              <a:t>- AW </a:t>
            </a:r>
            <a:r>
              <a:rPr lang="en-GB" sz="3733" i="1" dirty="0" err="1">
                <a:solidFill>
                  <a:srgbClr val="000000"/>
                </a:solidFill>
                <a:latin typeface="Arial" charset="0"/>
                <a:cs typeface="Arial" charset="0"/>
              </a:rPr>
              <a:t>Tozer</a:t>
            </a:r>
            <a:endParaRPr lang="en-US" sz="3733" i="1" dirty="0">
              <a:solidFill>
                <a:srgbClr val="000000"/>
              </a:solidFill>
              <a:latin typeface="Arial" charset="0"/>
              <a:cs typeface="Arial" charset="0"/>
            </a:endParaRPr>
          </a:p>
        </p:txBody>
      </p:sp>
      <p:pic>
        <p:nvPicPr>
          <p:cNvPr id="4" name="Picture 3" descr="AW Tozer.jpg"/>
          <p:cNvPicPr>
            <a:picLocks noChangeAspect="1"/>
          </p:cNvPicPr>
          <p:nvPr/>
        </p:nvPicPr>
        <p:blipFill>
          <a:blip r:embed="rId3" cstate="print"/>
          <a:stretch>
            <a:fillRect/>
          </a:stretch>
        </p:blipFill>
        <p:spPr>
          <a:xfrm>
            <a:off x="8813800" y="3708400"/>
            <a:ext cx="2565400" cy="3175000"/>
          </a:xfrm>
          <a:prstGeom prst="rect">
            <a:avLst/>
          </a:prstGeom>
        </p:spPr>
      </p:pic>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ChangeArrowheads="1"/>
          </p:cNvSpPr>
          <p:nvPr/>
        </p:nvSpPr>
        <p:spPr bwMode="auto">
          <a:xfrm>
            <a:off x="459133" y="686024"/>
            <a:ext cx="8075267" cy="5002631"/>
          </a:xfrm>
          <a:prstGeom prst="rect">
            <a:avLst/>
          </a:prstGeom>
          <a:noFill/>
          <a:ln w="12700">
            <a:solidFill>
              <a:schemeClr val="tx1"/>
            </a:solidFill>
            <a:miter lim="800000"/>
            <a:headEnd/>
            <a:tailEnd/>
          </a:ln>
        </p:spPr>
        <p:txBody>
          <a:bodyPr wrap="square" lIns="120651" tIns="59267" rIns="120651" bIns="59267" anchor="ctr">
            <a:spAutoFit/>
          </a:bodyPr>
          <a:lstStyle/>
          <a:p>
            <a:pPr algn="ctr" defTabSz="1219170" eaLnBrk="0" fontAlgn="base" hangingPunct="0">
              <a:spcBef>
                <a:spcPct val="0"/>
              </a:spcBef>
              <a:spcAft>
                <a:spcPct val="0"/>
              </a:spcAft>
            </a:pPr>
            <a:r>
              <a:rPr lang="en-US" sz="3733" b="1" i="1" dirty="0">
                <a:solidFill>
                  <a:srgbClr val="000000"/>
                </a:solidFill>
                <a:latin typeface="Times New Roman" pitchFamily="18" charset="0"/>
                <a:cs typeface="Times New Roman" pitchFamily="18" charset="0"/>
              </a:rPr>
              <a:t>It is sheer hypocrisy to raise our eyebrows, shrug our shoulders and wring our hands. The Lord Jesus told us to be the world’s salt and light.  </a:t>
            </a:r>
          </a:p>
          <a:p>
            <a:pPr algn="ctr" defTabSz="1219170" eaLnBrk="0" fontAlgn="base" hangingPunct="0">
              <a:spcBef>
                <a:spcPct val="0"/>
              </a:spcBef>
              <a:spcAft>
                <a:spcPct val="0"/>
              </a:spcAft>
            </a:pPr>
            <a:r>
              <a:rPr lang="en-US" sz="3733" b="1" i="1" dirty="0">
                <a:solidFill>
                  <a:srgbClr val="000000"/>
                </a:solidFill>
                <a:latin typeface="Times New Roman" pitchFamily="18" charset="0"/>
                <a:cs typeface="Times New Roman" pitchFamily="18" charset="0"/>
              </a:rPr>
              <a:t>If therefore rottenness and darkness abound around us, it is our fault and we must accept the blame.</a:t>
            </a:r>
          </a:p>
          <a:p>
            <a:pPr algn="ctr" defTabSz="1219170" eaLnBrk="0" fontAlgn="base" hangingPunct="0">
              <a:spcBef>
                <a:spcPct val="0"/>
              </a:spcBef>
              <a:spcAft>
                <a:spcPct val="0"/>
              </a:spcAft>
            </a:pPr>
            <a:endParaRPr lang="en-US" sz="3200" b="1" dirty="0">
              <a:solidFill>
                <a:srgbClr val="000000"/>
              </a:solidFill>
              <a:latin typeface="Arial" charset="0"/>
              <a:cs typeface="Arial" charset="0"/>
            </a:endParaRPr>
          </a:p>
          <a:p>
            <a:pPr algn="ctr" defTabSz="1219170" eaLnBrk="0" fontAlgn="base" hangingPunct="0">
              <a:spcBef>
                <a:spcPct val="0"/>
              </a:spcBef>
              <a:spcAft>
                <a:spcPct val="0"/>
              </a:spcAft>
            </a:pPr>
            <a:r>
              <a:rPr lang="en-US" sz="2400" b="1">
                <a:solidFill>
                  <a:srgbClr val="007673">
                    <a:lumMod val="75000"/>
                  </a:srgbClr>
                </a:solidFill>
                <a:latin typeface="Arial" charset="0"/>
                <a:cs typeface="Arial" charset="0"/>
              </a:rPr>
              <a:t>DR</a:t>
            </a:r>
            <a:r>
              <a:rPr lang="en-US" sz="2400" b="1" dirty="0">
                <a:solidFill>
                  <a:srgbClr val="007673">
                    <a:lumMod val="75000"/>
                  </a:srgbClr>
                </a:solidFill>
                <a:latin typeface="Arial" charset="0"/>
                <a:cs typeface="Arial" charset="0"/>
              </a:rPr>
              <a:t>. JOHN STOTT</a:t>
            </a:r>
          </a:p>
        </p:txBody>
      </p:sp>
      <p:pic>
        <p:nvPicPr>
          <p:cNvPr id="3" name="Picture 2" descr="John Stott.png"/>
          <p:cNvPicPr>
            <a:picLocks noChangeAspect="1"/>
          </p:cNvPicPr>
          <p:nvPr/>
        </p:nvPicPr>
        <p:blipFill>
          <a:blip r:embed="rId3" cstate="print"/>
          <a:stretch>
            <a:fillRect/>
          </a:stretch>
        </p:blipFill>
        <p:spPr>
          <a:xfrm>
            <a:off x="8839200" y="177801"/>
            <a:ext cx="2438400" cy="2495551"/>
          </a:xfrm>
          <a:prstGeom prst="rect">
            <a:avLst/>
          </a:prstGeom>
          <a:ln w="38100">
            <a:solidFill>
              <a:schemeClr val="tx1"/>
            </a:solidFill>
          </a:ln>
        </p:spPr>
      </p:pic>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ChangeArrowheads="1"/>
          </p:cNvSpPr>
          <p:nvPr/>
        </p:nvSpPr>
        <p:spPr bwMode="auto">
          <a:xfrm>
            <a:off x="914400" y="6248400"/>
            <a:ext cx="2540000" cy="457200"/>
          </a:xfrm>
          <a:prstGeom prst="rect">
            <a:avLst/>
          </a:prstGeom>
          <a:noFill/>
          <a:ln w="12700">
            <a:noFill/>
            <a:miter lim="800000"/>
            <a:headEnd/>
            <a:tailEnd/>
          </a:ln>
        </p:spPr>
        <p:txBody>
          <a:bodyPr wrap="none" anchor="ctr"/>
          <a:lstStyle/>
          <a:p>
            <a:pPr defTabSz="1219170" eaLnBrk="0" fontAlgn="base" hangingPunct="0">
              <a:spcBef>
                <a:spcPts val="667"/>
              </a:spcBef>
              <a:spcAft>
                <a:spcPts val="667"/>
              </a:spcAft>
            </a:pPr>
            <a:endParaRPr lang="ar-AE" sz="3200" b="1">
              <a:solidFill>
                <a:srgbClr val="FFFFFF"/>
              </a:solidFill>
              <a:latin typeface="Arial Narrow" pitchFamily="34" charset="0"/>
              <a:cs typeface="Arial" charset="0"/>
            </a:endParaRPr>
          </a:p>
        </p:txBody>
      </p:sp>
      <p:sp>
        <p:nvSpPr>
          <p:cNvPr id="74755" name="Rectangle 3"/>
          <p:cNvSpPr>
            <a:spLocks noChangeArrowheads="1"/>
          </p:cNvSpPr>
          <p:nvPr/>
        </p:nvSpPr>
        <p:spPr bwMode="auto">
          <a:xfrm>
            <a:off x="4165600" y="6248400"/>
            <a:ext cx="3860800" cy="457200"/>
          </a:xfrm>
          <a:prstGeom prst="rect">
            <a:avLst/>
          </a:prstGeom>
          <a:noFill/>
          <a:ln w="12700">
            <a:noFill/>
            <a:miter lim="800000"/>
            <a:headEnd/>
            <a:tailEnd/>
          </a:ln>
        </p:spPr>
        <p:txBody>
          <a:bodyPr wrap="none" anchor="ctr"/>
          <a:lstStyle/>
          <a:p>
            <a:pPr defTabSz="1219170" eaLnBrk="0" fontAlgn="base" hangingPunct="0">
              <a:spcBef>
                <a:spcPts val="667"/>
              </a:spcBef>
              <a:spcAft>
                <a:spcPts val="667"/>
              </a:spcAft>
            </a:pPr>
            <a:endParaRPr lang="ar-AE" sz="3200" b="1">
              <a:solidFill>
                <a:srgbClr val="FFFFFF"/>
              </a:solidFill>
              <a:latin typeface="Arial Narrow" pitchFamily="34" charset="0"/>
              <a:cs typeface="Arial" charset="0"/>
            </a:endParaRPr>
          </a:p>
        </p:txBody>
      </p:sp>
      <p:sp>
        <p:nvSpPr>
          <p:cNvPr id="74756" name="Rectangle 4"/>
          <p:cNvSpPr>
            <a:spLocks noChangeArrowheads="1"/>
          </p:cNvSpPr>
          <p:nvPr/>
        </p:nvSpPr>
        <p:spPr bwMode="auto">
          <a:xfrm>
            <a:off x="406400" y="380968"/>
            <a:ext cx="10566400" cy="5946992"/>
          </a:xfrm>
          <a:prstGeom prst="rect">
            <a:avLst/>
          </a:prstGeom>
          <a:noFill/>
          <a:ln w="12700">
            <a:solidFill>
              <a:schemeClr val="tx1"/>
            </a:solidFill>
            <a:miter lim="800000"/>
            <a:headEnd/>
            <a:tailEnd/>
          </a:ln>
        </p:spPr>
        <p:txBody>
          <a:bodyPr lIns="120651" tIns="59267" rIns="120651" bIns="59267" anchor="ctr">
            <a:spAutoFit/>
          </a:bodyPr>
          <a:lstStyle/>
          <a:p>
            <a:pPr marL="137581" algn="ctr" defTabSz="1219170" eaLnBrk="0" fontAlgn="base" hangingPunct="0">
              <a:spcBef>
                <a:spcPct val="0"/>
              </a:spcBef>
              <a:spcAft>
                <a:spcPct val="0"/>
              </a:spcAft>
            </a:pPr>
            <a:r>
              <a:rPr lang="en-GB" sz="4800" b="1" i="1" dirty="0">
                <a:solidFill>
                  <a:srgbClr val="000000"/>
                </a:solidFill>
                <a:latin typeface="Times New Roman" pitchFamily="18" charset="0"/>
                <a:cs typeface="Times New Roman" pitchFamily="18" charset="0"/>
              </a:rPr>
              <a:t>To a large extent, social transformation has been brought about, not by revolutionaries but by true believers, who with their detachment from the mundane world, endeavoured to realize God's will on earth</a:t>
            </a:r>
            <a:r>
              <a:rPr lang="en-US" sz="4800" b="1" i="1" dirty="0">
                <a:solidFill>
                  <a:srgbClr val="000000"/>
                </a:solidFill>
                <a:latin typeface="Times New Roman" pitchFamily="18" charset="0"/>
                <a:cs typeface="Times New Roman" pitchFamily="18" charset="0"/>
              </a:rPr>
              <a:t>. </a:t>
            </a:r>
          </a:p>
          <a:p>
            <a:pPr marL="137581" algn="ctr" defTabSz="1219170" eaLnBrk="0" fontAlgn="base" hangingPunct="0">
              <a:spcBef>
                <a:spcPct val="0"/>
              </a:spcBef>
              <a:spcAft>
                <a:spcPct val="0"/>
              </a:spcAft>
            </a:pPr>
            <a:endParaRPr lang="en-US" sz="4800" b="1" i="1" dirty="0">
              <a:solidFill>
                <a:srgbClr val="000000"/>
              </a:solidFill>
              <a:latin typeface="Times New Roman" pitchFamily="18" charset="0"/>
              <a:cs typeface="Times New Roman" pitchFamily="18" charset="0"/>
            </a:endParaRPr>
          </a:p>
          <a:p>
            <a:pPr marL="137581" algn="ctr" defTabSz="1219170" eaLnBrk="0" fontAlgn="base" hangingPunct="0">
              <a:spcBef>
                <a:spcPct val="0"/>
              </a:spcBef>
              <a:spcAft>
                <a:spcPct val="0"/>
              </a:spcAft>
            </a:pPr>
            <a:r>
              <a:rPr lang="en-US" sz="4267" b="1" dirty="0">
                <a:solidFill>
                  <a:srgbClr val="007673">
                    <a:lumMod val="75000"/>
                  </a:srgbClr>
                </a:solidFill>
                <a:latin typeface="Arial"/>
                <a:cs typeface="Times New Roman" pitchFamily="18" charset="0"/>
              </a:rPr>
              <a:t>-Dr. Won </a:t>
            </a:r>
            <a:r>
              <a:rPr lang="en-US" sz="4267" b="1" dirty="0" err="1">
                <a:solidFill>
                  <a:srgbClr val="007673">
                    <a:lumMod val="75000"/>
                  </a:srgbClr>
                </a:solidFill>
                <a:latin typeface="Arial"/>
                <a:cs typeface="Times New Roman" pitchFamily="18" charset="0"/>
              </a:rPr>
              <a:t>Sul</a:t>
            </a:r>
            <a:r>
              <a:rPr lang="en-US" sz="4267" b="1" dirty="0">
                <a:solidFill>
                  <a:srgbClr val="007673">
                    <a:lumMod val="75000"/>
                  </a:srgbClr>
                </a:solidFill>
                <a:latin typeface="Arial"/>
                <a:cs typeface="Times New Roman" pitchFamily="18" charset="0"/>
              </a:rPr>
              <a:t> Lee</a:t>
            </a:r>
          </a:p>
        </p:txBody>
      </p:sp>
      <p:cxnSp>
        <p:nvCxnSpPr>
          <p:cNvPr id="8" name="Straight Connector 7"/>
          <p:cNvCxnSpPr/>
          <p:nvPr/>
        </p:nvCxnSpPr>
        <p:spPr bwMode="auto">
          <a:xfrm flipV="1">
            <a:off x="4978400" y="4116387"/>
            <a:ext cx="5689600" cy="23813"/>
          </a:xfrm>
          <a:prstGeom prst="line">
            <a:avLst/>
          </a:prstGeom>
          <a:noFill/>
          <a:ln w="28575" cap="flat" cmpd="sng" algn="ctr">
            <a:solidFill>
              <a:srgbClr val="FF0000"/>
            </a:solidFill>
            <a:prstDash val="solid"/>
            <a:round/>
            <a:headEnd type="none" w="med" len="med"/>
            <a:tailEnd type="none" w="med" len="med"/>
          </a:ln>
          <a:effectLst/>
        </p:spPr>
      </p:cxnSp>
      <p:cxnSp>
        <p:nvCxnSpPr>
          <p:cNvPr id="10" name="Straight Connector 9"/>
          <p:cNvCxnSpPr/>
          <p:nvPr/>
        </p:nvCxnSpPr>
        <p:spPr bwMode="auto">
          <a:xfrm>
            <a:off x="3318520" y="4825999"/>
            <a:ext cx="4848000" cy="1588"/>
          </a:xfrm>
          <a:prstGeom prst="line">
            <a:avLst/>
          </a:prstGeom>
          <a:noFill/>
          <a:ln w="28575" cap="flat" cmpd="sng" algn="ctr">
            <a:solidFill>
              <a:srgbClr val="FF0000"/>
            </a:solidFill>
            <a:prstDash val="solid"/>
            <a:round/>
            <a:headEnd type="none" w="med" len="med"/>
            <a:tailEnd type="none" w="med" len="med"/>
          </a:ln>
          <a:effectLst/>
        </p:spPr>
      </p:cxnSp>
      <p:pic>
        <p:nvPicPr>
          <p:cNvPr id="7" name="Picture 6" descr="Won Sul Lee.gif"/>
          <p:cNvPicPr>
            <a:picLocks noChangeAspect="1"/>
          </p:cNvPicPr>
          <p:nvPr/>
        </p:nvPicPr>
        <p:blipFill>
          <a:blip r:embed="rId3" cstate="print"/>
          <a:stretch>
            <a:fillRect/>
          </a:stretch>
        </p:blipFill>
        <p:spPr>
          <a:xfrm>
            <a:off x="0" y="4648200"/>
            <a:ext cx="1828800" cy="223520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ipe(left)">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he Urgency Of Sharing The Gospel | Patti Burris">
            <a:extLst>
              <a:ext uri="{FF2B5EF4-FFF2-40B4-BE49-F238E27FC236}">
                <a16:creationId xmlns:a16="http://schemas.microsoft.com/office/drawing/2014/main" id="{3B0B4FE0-18FC-287B-18C5-D9967602B9A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267" y="15240"/>
            <a:ext cx="11404600" cy="68427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5188168"/>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World @ 8 Billion | For India, it is about rising median age">
            <a:extLst>
              <a:ext uri="{FF2B5EF4-FFF2-40B4-BE49-F238E27FC236}">
                <a16:creationId xmlns:a16="http://schemas.microsoft.com/office/drawing/2014/main" id="{A515090E-5C57-F11A-3C79-4A0DC82DF2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057" y="1"/>
            <a:ext cx="11409257"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7916689"/>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86E0505-F017-4981-A8F3-A8EDB63FD427}"/>
              </a:ext>
            </a:extLst>
          </p:cNvPr>
          <p:cNvPicPr>
            <a:picLocks noChangeAspect="1"/>
          </p:cNvPicPr>
          <p:nvPr/>
        </p:nvPicPr>
        <p:blipFill>
          <a:blip r:embed="rId3"/>
          <a:stretch>
            <a:fillRect/>
          </a:stretch>
        </p:blipFill>
        <p:spPr>
          <a:xfrm>
            <a:off x="0" y="0"/>
            <a:ext cx="11379200" cy="6858000"/>
          </a:xfrm>
          <a:prstGeom prst="rect">
            <a:avLst/>
          </a:prstGeom>
        </p:spPr>
      </p:pic>
      <p:sp>
        <p:nvSpPr>
          <p:cNvPr id="2" name="TextBox 1">
            <a:extLst>
              <a:ext uri="{FF2B5EF4-FFF2-40B4-BE49-F238E27FC236}">
                <a16:creationId xmlns:a16="http://schemas.microsoft.com/office/drawing/2014/main" id="{3480DEE1-86F8-41ED-867D-6D3397FB5064}"/>
              </a:ext>
            </a:extLst>
          </p:cNvPr>
          <p:cNvSpPr txBox="1"/>
          <p:nvPr/>
        </p:nvSpPr>
        <p:spPr>
          <a:xfrm>
            <a:off x="1" y="3787681"/>
            <a:ext cx="6583681" cy="3093154"/>
          </a:xfrm>
          <a:prstGeom prst="rect">
            <a:avLst/>
          </a:prstGeom>
          <a:noFill/>
        </p:spPr>
        <p:txBody>
          <a:bodyPr wrap="square" rtlCol="0" anchor="ctr">
            <a:spAutoFit/>
          </a:bodyPr>
          <a:lstStyle/>
          <a:p>
            <a:pPr algn="ctr" defTabSz="1219170" eaLnBrk="0" fontAlgn="base" hangingPunct="0">
              <a:spcBef>
                <a:spcPts val="667"/>
              </a:spcBef>
              <a:spcAft>
                <a:spcPts val="667"/>
              </a:spcAft>
            </a:pPr>
            <a:r>
              <a:rPr lang="en-IN" sz="4000" b="1" dirty="0">
                <a:solidFill>
                  <a:srgbClr val="006666"/>
                </a:solidFill>
                <a:latin typeface="Arial Narrow" pitchFamily="34" charset="0"/>
                <a:cs typeface="Arial" charset="0"/>
              </a:rPr>
              <a:t>I choose to be</a:t>
            </a:r>
          </a:p>
          <a:p>
            <a:pPr algn="ctr" defTabSz="1219170" eaLnBrk="0" fontAlgn="base" hangingPunct="0">
              <a:spcBef>
                <a:spcPts val="667"/>
              </a:spcBef>
              <a:spcAft>
                <a:spcPts val="667"/>
              </a:spcAft>
            </a:pPr>
            <a:r>
              <a:rPr lang="en-IN" sz="4000" b="1" dirty="0">
                <a:solidFill>
                  <a:srgbClr val="006666"/>
                </a:solidFill>
                <a:latin typeface="Arial Narrow" pitchFamily="34" charset="0"/>
                <a:cs typeface="Arial" charset="0"/>
              </a:rPr>
              <a:t>an Ambassador for Christ</a:t>
            </a:r>
          </a:p>
          <a:p>
            <a:pPr algn="ctr" defTabSz="1219170" eaLnBrk="0" fontAlgn="base" hangingPunct="0">
              <a:spcBef>
                <a:spcPts val="667"/>
              </a:spcBef>
              <a:spcAft>
                <a:spcPts val="667"/>
              </a:spcAft>
            </a:pPr>
            <a:r>
              <a:rPr lang="en-IN" sz="4000" b="1" dirty="0">
                <a:solidFill>
                  <a:srgbClr val="006666"/>
                </a:solidFill>
                <a:latin typeface="Arial Narrow" pitchFamily="34" charset="0"/>
                <a:cs typeface="Arial" charset="0"/>
              </a:rPr>
              <a:t>even if it requires me to </a:t>
            </a:r>
          </a:p>
          <a:p>
            <a:pPr algn="ctr" defTabSz="1219170" eaLnBrk="0" fontAlgn="base" hangingPunct="0">
              <a:spcBef>
                <a:spcPts val="667"/>
              </a:spcBef>
              <a:spcAft>
                <a:spcPts val="667"/>
              </a:spcAft>
            </a:pPr>
            <a:r>
              <a:rPr lang="en-IN" sz="4000" b="1" dirty="0">
                <a:solidFill>
                  <a:srgbClr val="006666"/>
                </a:solidFill>
                <a:latin typeface="Arial Narrow" pitchFamily="34" charset="0"/>
                <a:cs typeface="Arial" charset="0"/>
              </a:rPr>
              <a:t>lay down my life for Him.  </a:t>
            </a:r>
          </a:p>
        </p:txBody>
      </p:sp>
    </p:spTree>
    <p:extLst>
      <p:ext uri="{BB962C8B-B14F-4D97-AF65-F5344CB8AC3E}">
        <p14:creationId xmlns:p14="http://schemas.microsoft.com/office/powerpoint/2010/main" val="261129839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Digital Dots">
  <a:themeElements>
    <a:clrScheme name="Digital Dots 10">
      <a:dk1>
        <a:srgbClr val="007673"/>
      </a:dk1>
      <a:lt1>
        <a:srgbClr val="FFFFFF"/>
      </a:lt1>
      <a:dk2>
        <a:srgbClr val="006666"/>
      </a:dk2>
      <a:lt2>
        <a:srgbClr val="FFFF99"/>
      </a:lt2>
      <a:accent1>
        <a:srgbClr val="33CCCC"/>
      </a:accent1>
      <a:accent2>
        <a:srgbClr val="006462"/>
      </a:accent2>
      <a:accent3>
        <a:srgbClr val="AAB8B8"/>
      </a:accent3>
      <a:accent4>
        <a:srgbClr val="DADADA"/>
      </a:accent4>
      <a:accent5>
        <a:srgbClr val="ADE2E2"/>
      </a:accent5>
      <a:accent6>
        <a:srgbClr val="005A58"/>
      </a:accent6>
      <a:hlink>
        <a:srgbClr val="FFCC00"/>
      </a:hlink>
      <a:folHlink>
        <a:srgbClr val="CC3300"/>
      </a:folHlink>
    </a:clrScheme>
    <a:fontScheme name="Digital Dots">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ts val="500"/>
          </a:spcBef>
          <a:spcAft>
            <a:spcPts val="500"/>
          </a:spcAft>
          <a:buClrTx/>
          <a:buSzTx/>
          <a:buFontTx/>
          <a:buNone/>
          <a:tabLst/>
          <a:defRPr kumimoji="0" lang="en-US" sz="2400" b="1"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no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ts val="500"/>
          </a:spcBef>
          <a:spcAft>
            <a:spcPts val="500"/>
          </a:spcAft>
          <a:buClrTx/>
          <a:buSzTx/>
          <a:buFontTx/>
          <a:buNone/>
          <a:tabLst/>
          <a:defRPr kumimoji="0" lang="en-US" sz="2400" b="1"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Digital Dots 1">
        <a:dk1>
          <a:srgbClr val="00008A"/>
        </a:dk1>
        <a:lt1>
          <a:srgbClr val="FFFFFF"/>
        </a:lt1>
        <a:dk2>
          <a:srgbClr val="000099"/>
        </a:dk2>
        <a:lt2>
          <a:srgbClr val="FFFFFF"/>
        </a:lt2>
        <a:accent1>
          <a:srgbClr val="0099FF"/>
        </a:accent1>
        <a:accent2>
          <a:srgbClr val="00007A"/>
        </a:accent2>
        <a:accent3>
          <a:srgbClr val="AAAACA"/>
        </a:accent3>
        <a:accent4>
          <a:srgbClr val="DADADA"/>
        </a:accent4>
        <a:accent5>
          <a:srgbClr val="AACAFF"/>
        </a:accent5>
        <a:accent6>
          <a:srgbClr val="00006E"/>
        </a:accent6>
        <a:hlink>
          <a:srgbClr val="EAEAEA"/>
        </a:hlink>
        <a:folHlink>
          <a:srgbClr val="FFCC00"/>
        </a:folHlink>
      </a:clrScheme>
      <a:clrMap bg1="dk2" tx1="lt1" bg2="dk1" tx2="lt2" accent1="accent1" accent2="accent2" accent3="accent3" accent4="accent4" accent5="accent5" accent6="accent6" hlink="hlink" folHlink="folHlink"/>
    </a:extraClrScheme>
    <a:extraClrScheme>
      <a:clrScheme name="Digital Dots 2">
        <a:dk1>
          <a:srgbClr val="5B5B89"/>
        </a:dk1>
        <a:lt1>
          <a:srgbClr val="FFFFFF"/>
        </a:lt1>
        <a:dk2>
          <a:srgbClr val="666699"/>
        </a:dk2>
        <a:lt2>
          <a:srgbClr val="DFDEF6"/>
        </a:lt2>
        <a:accent1>
          <a:srgbClr val="6666FF"/>
        </a:accent1>
        <a:accent2>
          <a:srgbClr val="52527C"/>
        </a:accent2>
        <a:accent3>
          <a:srgbClr val="B8B8CA"/>
        </a:accent3>
        <a:accent4>
          <a:srgbClr val="DADADA"/>
        </a:accent4>
        <a:accent5>
          <a:srgbClr val="B8B8FF"/>
        </a:accent5>
        <a:accent6>
          <a:srgbClr val="494970"/>
        </a:accent6>
        <a:hlink>
          <a:srgbClr val="9999FF"/>
        </a:hlink>
        <a:folHlink>
          <a:srgbClr val="CCCCFF"/>
        </a:folHlink>
      </a:clrScheme>
      <a:clrMap bg1="dk2" tx1="lt1" bg2="dk1" tx2="lt2" accent1="accent1" accent2="accent2" accent3="accent3" accent4="accent4" accent5="accent5" accent6="accent6" hlink="hlink" folHlink="folHlink"/>
    </a:extraClrScheme>
    <a:extraClrScheme>
      <a:clrScheme name="Digital Dots 3">
        <a:dk1>
          <a:srgbClr val="700000"/>
        </a:dk1>
        <a:lt1>
          <a:srgbClr val="FFFFFF"/>
        </a:lt1>
        <a:dk2>
          <a:srgbClr val="800000"/>
        </a:dk2>
        <a:lt2>
          <a:srgbClr val="FFFFCC"/>
        </a:lt2>
        <a:accent1>
          <a:srgbClr val="BE7960"/>
        </a:accent1>
        <a:accent2>
          <a:srgbClr val="600000"/>
        </a:accent2>
        <a:accent3>
          <a:srgbClr val="C0AAAA"/>
        </a:accent3>
        <a:accent4>
          <a:srgbClr val="DADADA"/>
        </a:accent4>
        <a:accent5>
          <a:srgbClr val="DBBEB6"/>
        </a:accent5>
        <a:accent6>
          <a:srgbClr val="560000"/>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gital Dots 4">
        <a:dk1>
          <a:srgbClr val="000000"/>
        </a:dk1>
        <a:lt1>
          <a:srgbClr val="FDEB9D"/>
        </a:lt1>
        <a:dk2>
          <a:srgbClr val="000000"/>
        </a:dk2>
        <a:lt2>
          <a:srgbClr val="E0CE82"/>
        </a:lt2>
        <a:accent1>
          <a:srgbClr val="EAEAEA"/>
        </a:accent1>
        <a:accent2>
          <a:srgbClr val="C2B476"/>
        </a:accent2>
        <a:accent3>
          <a:srgbClr val="FEF3CC"/>
        </a:accent3>
        <a:accent4>
          <a:srgbClr val="000000"/>
        </a:accent4>
        <a:accent5>
          <a:srgbClr val="F3F3F3"/>
        </a:accent5>
        <a:accent6>
          <a:srgbClr val="B0A36A"/>
        </a:accent6>
        <a:hlink>
          <a:srgbClr val="A47900"/>
        </a:hlink>
        <a:folHlink>
          <a:srgbClr val="8C8900"/>
        </a:folHlink>
      </a:clrScheme>
      <a:clrMap bg1="lt1" tx1="dk1" bg2="lt2" tx2="dk2" accent1="accent1" accent2="accent2" accent3="accent3" accent4="accent4" accent5="accent5" accent6="accent6" hlink="hlink" folHlink="folHlink"/>
    </a:extraClrScheme>
    <a:extraClrScheme>
      <a:clrScheme name="Digital Dots 5">
        <a:dk1>
          <a:srgbClr val="5B5E52"/>
        </a:dk1>
        <a:lt1>
          <a:srgbClr val="FFFFFF"/>
        </a:lt1>
        <a:dk2>
          <a:srgbClr val="686B5D"/>
        </a:dk2>
        <a:lt2>
          <a:srgbClr val="CCD5C7"/>
        </a:lt2>
        <a:accent1>
          <a:srgbClr val="809EA8"/>
        </a:accent1>
        <a:accent2>
          <a:srgbClr val="4F5147"/>
        </a:accent2>
        <a:accent3>
          <a:srgbClr val="B9BAB6"/>
        </a:accent3>
        <a:accent4>
          <a:srgbClr val="DADADA"/>
        </a:accent4>
        <a:accent5>
          <a:srgbClr val="C0CCD1"/>
        </a:accent5>
        <a:accent6>
          <a:srgbClr val="47493F"/>
        </a:accent6>
        <a:hlink>
          <a:srgbClr val="AAA854"/>
        </a:hlink>
        <a:folHlink>
          <a:srgbClr val="E1D09F"/>
        </a:folHlink>
      </a:clrScheme>
      <a:clrMap bg1="dk2" tx1="lt1" bg2="dk1" tx2="lt2" accent1="accent1" accent2="accent2" accent3="accent3" accent4="accent4" accent5="accent5" accent6="accent6" hlink="hlink" folHlink="folHlink"/>
    </a:extraClrScheme>
    <a:extraClrScheme>
      <a:clrScheme name="Digital Dots 6">
        <a:dk1>
          <a:srgbClr val="46532B"/>
        </a:dk1>
        <a:lt1>
          <a:srgbClr val="FFFFFF"/>
        </a:lt1>
        <a:dk2>
          <a:srgbClr val="4E5D31"/>
        </a:dk2>
        <a:lt2>
          <a:srgbClr val="FFFFCC"/>
        </a:lt2>
        <a:accent1>
          <a:srgbClr val="8F8C00"/>
        </a:accent1>
        <a:accent2>
          <a:srgbClr val="424F29"/>
        </a:accent2>
        <a:accent3>
          <a:srgbClr val="B2B6AD"/>
        </a:accent3>
        <a:accent4>
          <a:srgbClr val="DADADA"/>
        </a:accent4>
        <a:accent5>
          <a:srgbClr val="C6C5AA"/>
        </a:accent5>
        <a:accent6>
          <a:srgbClr val="3B4724"/>
        </a:accent6>
        <a:hlink>
          <a:srgbClr val="33CC33"/>
        </a:hlink>
        <a:folHlink>
          <a:srgbClr val="00A1B2"/>
        </a:folHlink>
      </a:clrScheme>
      <a:clrMap bg1="dk2" tx1="lt1" bg2="dk1" tx2="lt2" accent1="accent1" accent2="accent2" accent3="accent3" accent4="accent4" accent5="accent5" accent6="accent6" hlink="hlink" folHlink="folHlink"/>
    </a:extraClrScheme>
    <a:extraClrScheme>
      <a:clrScheme name="Digital Dots 7">
        <a:dk1>
          <a:srgbClr val="007673"/>
        </a:dk1>
        <a:lt1>
          <a:srgbClr val="FFFFFF"/>
        </a:lt1>
        <a:dk2>
          <a:srgbClr val="008080"/>
        </a:dk2>
        <a:lt2>
          <a:srgbClr val="FFFF99"/>
        </a:lt2>
        <a:accent1>
          <a:srgbClr val="33CCCC"/>
        </a:accent1>
        <a:accent2>
          <a:srgbClr val="006462"/>
        </a:accent2>
        <a:accent3>
          <a:srgbClr val="AAC0C0"/>
        </a:accent3>
        <a:accent4>
          <a:srgbClr val="DADADA"/>
        </a:accent4>
        <a:accent5>
          <a:srgbClr val="ADE2E2"/>
        </a:accent5>
        <a:accent6>
          <a:srgbClr val="005A58"/>
        </a:accent6>
        <a:hlink>
          <a:srgbClr val="FFCC00"/>
        </a:hlink>
        <a:folHlink>
          <a:srgbClr val="CC3300"/>
        </a:folHlink>
      </a:clrScheme>
      <a:clrMap bg1="dk2" tx1="lt1" bg2="dk1" tx2="lt2" accent1="accent1" accent2="accent2" accent3="accent3" accent4="accent4" accent5="accent5" accent6="accent6" hlink="hlink" folHlink="folHlink"/>
    </a:extraClrScheme>
    <a:extraClrScheme>
      <a:clrScheme name="Digital Dots 8">
        <a:dk1>
          <a:srgbClr val="000000"/>
        </a:dk1>
        <a:lt1>
          <a:srgbClr val="E6F8F4"/>
        </a:lt1>
        <a:dk2>
          <a:srgbClr val="000000"/>
        </a:dk2>
        <a:lt2>
          <a:srgbClr val="C5DBD6"/>
        </a:lt2>
        <a:accent1>
          <a:srgbClr val="CCFF99"/>
        </a:accent1>
        <a:accent2>
          <a:srgbClr val="ACBAB7"/>
        </a:accent2>
        <a:accent3>
          <a:srgbClr val="F0FBF8"/>
        </a:accent3>
        <a:accent4>
          <a:srgbClr val="000000"/>
        </a:accent4>
        <a:accent5>
          <a:srgbClr val="E2FFCA"/>
        </a:accent5>
        <a:accent6>
          <a:srgbClr val="9BA8A6"/>
        </a:accent6>
        <a:hlink>
          <a:srgbClr val="008080"/>
        </a:hlink>
        <a:folHlink>
          <a:srgbClr val="0066CC"/>
        </a:folHlink>
      </a:clrScheme>
      <a:clrMap bg1="lt1" tx1="dk1" bg2="lt2" tx2="dk2" accent1="accent1" accent2="accent2" accent3="accent3" accent4="accent4" accent5="accent5" accent6="accent6" hlink="hlink" folHlink="folHlink"/>
    </a:extraClrScheme>
    <a:extraClrScheme>
      <a:clrScheme name="Digital Dots 9">
        <a:dk1>
          <a:srgbClr val="000000"/>
        </a:dk1>
        <a:lt1>
          <a:srgbClr val="EAEAEA"/>
        </a:lt1>
        <a:dk2>
          <a:srgbClr val="000000"/>
        </a:dk2>
        <a:lt2>
          <a:srgbClr val="D1D1D1"/>
        </a:lt2>
        <a:accent1>
          <a:srgbClr val="CCECFF"/>
        </a:accent1>
        <a:accent2>
          <a:srgbClr val="B2B2B2"/>
        </a:accent2>
        <a:accent3>
          <a:srgbClr val="F3F3F3"/>
        </a:accent3>
        <a:accent4>
          <a:srgbClr val="000000"/>
        </a:accent4>
        <a:accent5>
          <a:srgbClr val="E2F4FF"/>
        </a:accent5>
        <a:accent6>
          <a:srgbClr val="A1A1A1"/>
        </a:accent6>
        <a:hlink>
          <a:srgbClr val="7200E4"/>
        </a:hlink>
        <a:folHlink>
          <a:srgbClr val="003399"/>
        </a:folHlink>
      </a:clrScheme>
      <a:clrMap bg1="lt1" tx1="dk1" bg2="lt2" tx2="dk2" accent1="accent1" accent2="accent2" accent3="accent3" accent4="accent4" accent5="accent5" accent6="accent6" hlink="hlink" folHlink="folHlink"/>
    </a:extraClrScheme>
    <a:extraClrScheme>
      <a:clrScheme name="Digital Dots 10">
        <a:dk1>
          <a:srgbClr val="007673"/>
        </a:dk1>
        <a:lt1>
          <a:srgbClr val="FFFFFF"/>
        </a:lt1>
        <a:dk2>
          <a:srgbClr val="006666"/>
        </a:dk2>
        <a:lt2>
          <a:srgbClr val="FFFF99"/>
        </a:lt2>
        <a:accent1>
          <a:srgbClr val="33CCCC"/>
        </a:accent1>
        <a:accent2>
          <a:srgbClr val="006462"/>
        </a:accent2>
        <a:accent3>
          <a:srgbClr val="AAB8B8"/>
        </a:accent3>
        <a:accent4>
          <a:srgbClr val="DADADA"/>
        </a:accent4>
        <a:accent5>
          <a:srgbClr val="ADE2E2"/>
        </a:accent5>
        <a:accent6>
          <a:srgbClr val="005A58"/>
        </a:accent6>
        <a:hlink>
          <a:srgbClr val="FFCC00"/>
        </a:hlink>
        <a:folHlink>
          <a:srgbClr val="CC33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413</Words>
  <Application>Microsoft Office PowerPoint</Application>
  <PresentationFormat>Widescreen</PresentationFormat>
  <Paragraphs>31</Paragraphs>
  <Slides>10</Slides>
  <Notes>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Arial</vt:lpstr>
      <vt:lpstr>Arial Narrow</vt:lpstr>
      <vt:lpstr>Arial Rounded MT Bold</vt:lpstr>
      <vt:lpstr>Calibri</vt:lpstr>
      <vt:lpstr>Symbol</vt:lpstr>
      <vt:lpstr>Times New Roman</vt:lpstr>
      <vt:lpstr>Wingdings</vt:lpstr>
      <vt:lpstr>Digital Dots</vt:lpstr>
      <vt:lpstr>Lesson IV Integrity of the Christian Leader</vt:lpstr>
      <vt:lpstr>World Evangelisation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Valentine Davidar</dc:creator>
  <cp:lastModifiedBy>Valentine Davidar</cp:lastModifiedBy>
  <cp:revision>2</cp:revision>
  <dcterms:created xsi:type="dcterms:W3CDTF">2024-11-29T10:36:12Z</dcterms:created>
  <dcterms:modified xsi:type="dcterms:W3CDTF">2024-11-29T10:36:48Z</dcterms:modified>
</cp:coreProperties>
</file>