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60" r:id="rId2"/>
    <p:sldId id="2760" r:id="rId3"/>
    <p:sldId id="560" r:id="rId4"/>
    <p:sldId id="326" r:id="rId5"/>
    <p:sldId id="760" r:id="rId6"/>
    <p:sldId id="596" r:id="rId7"/>
    <p:sldId id="597" r:id="rId8"/>
    <p:sldId id="761" r:id="rId9"/>
    <p:sldId id="2758" r:id="rId10"/>
    <p:sldId id="649" r:id="rId11"/>
    <p:sldId id="602" r:id="rId12"/>
    <p:sldId id="600" r:id="rId13"/>
    <p:sldId id="2759" r:id="rId14"/>
    <p:sldId id="1225" r:id="rId15"/>
    <p:sldId id="1221" r:id="rId16"/>
    <p:sldId id="658" r:id="rId17"/>
    <p:sldId id="746" r:id="rId18"/>
    <p:sldId id="621" r:id="rId19"/>
    <p:sldId id="1301" r:id="rId20"/>
    <p:sldId id="726" r:id="rId21"/>
    <p:sldId id="685" r:id="rId22"/>
    <p:sldId id="810" r:id="rId23"/>
    <p:sldId id="1175" r:id="rId24"/>
    <p:sldId id="5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73" autoAdjust="0"/>
  </p:normalViewPr>
  <p:slideViewPr>
    <p:cSldViewPr snapToGrid="0">
      <p:cViewPr varScale="1">
        <p:scale>
          <a:sx n="74" d="100"/>
          <a:sy n="74" d="100"/>
        </p:scale>
        <p:origin x="139" y="58"/>
      </p:cViewPr>
      <p:guideLst/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1066C-6ACB-462F-BBC1-BD37522B6078}" type="doc">
      <dgm:prSet loTypeId="urn:microsoft.com/office/officeart/2005/8/layout/cycle5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15A7C87A-7692-4566-983E-00719EEE74E0}">
      <dgm:prSet phldrT="[Text]" custT="1"/>
      <dgm:spPr/>
      <dgm:t>
        <a:bodyPr/>
        <a:lstStyle/>
        <a:p>
          <a:r>
            <a:rPr lang="en-IN" sz="2200" dirty="0"/>
            <a:t>Christian Journey</a:t>
          </a:r>
        </a:p>
      </dgm:t>
    </dgm:pt>
    <dgm:pt modelId="{7633FCD1-80AF-44F1-84F3-4864CD51F347}" type="parTrans" cxnId="{B3F35BDA-C479-48D0-AA33-78BEA89CF2EA}">
      <dgm:prSet/>
      <dgm:spPr/>
      <dgm:t>
        <a:bodyPr/>
        <a:lstStyle/>
        <a:p>
          <a:endParaRPr lang="en-IN" sz="2200"/>
        </a:p>
      </dgm:t>
    </dgm:pt>
    <dgm:pt modelId="{B32B47F7-5DF5-4354-8796-90409420FC4E}" type="sibTrans" cxnId="{B3F35BDA-C479-48D0-AA33-78BEA89CF2EA}">
      <dgm:prSet/>
      <dgm:spPr/>
      <dgm:t>
        <a:bodyPr/>
        <a:lstStyle/>
        <a:p>
          <a:endParaRPr lang="en-IN" sz="2200"/>
        </a:p>
      </dgm:t>
    </dgm:pt>
    <dgm:pt modelId="{676905F4-ADFC-4FD7-962B-7548BDD6A847}">
      <dgm:prSet phldrT="[Text]" custT="1"/>
      <dgm:spPr/>
      <dgm:t>
        <a:bodyPr/>
        <a:lstStyle/>
        <a:p>
          <a:r>
            <a:rPr lang="en-IN" sz="2200" dirty="0"/>
            <a:t>Integrity Check</a:t>
          </a:r>
        </a:p>
      </dgm:t>
    </dgm:pt>
    <dgm:pt modelId="{37B77C59-D86F-4F20-B44D-8965A5D2CE6D}" type="parTrans" cxnId="{E3CFBFBD-4188-4434-8C90-C8D52597E188}">
      <dgm:prSet/>
      <dgm:spPr/>
      <dgm:t>
        <a:bodyPr/>
        <a:lstStyle/>
        <a:p>
          <a:endParaRPr lang="en-IN" sz="2200"/>
        </a:p>
      </dgm:t>
    </dgm:pt>
    <dgm:pt modelId="{B4521938-4EEB-44A7-AAD2-3D6FA662147B}" type="sibTrans" cxnId="{E3CFBFBD-4188-4434-8C90-C8D52597E188}">
      <dgm:prSet/>
      <dgm:spPr/>
      <dgm:t>
        <a:bodyPr/>
        <a:lstStyle/>
        <a:p>
          <a:endParaRPr lang="en-IN" sz="2200"/>
        </a:p>
      </dgm:t>
    </dgm:pt>
    <dgm:pt modelId="{2991F213-5387-4243-AD0E-314F179CEE3F}">
      <dgm:prSet phldrT="[Text]" custT="1"/>
      <dgm:spPr/>
      <dgm:t>
        <a:bodyPr/>
        <a:lstStyle/>
        <a:p>
          <a:r>
            <a:rPr lang="en-IN" sz="2200" dirty="0"/>
            <a:t>Opportunity to Choose</a:t>
          </a:r>
        </a:p>
      </dgm:t>
    </dgm:pt>
    <dgm:pt modelId="{8EEAFC14-111B-4440-BB67-BD7CFF564F41}" type="parTrans" cxnId="{8D202E20-1A2F-4E2B-915D-69AC5033781A}">
      <dgm:prSet/>
      <dgm:spPr/>
      <dgm:t>
        <a:bodyPr/>
        <a:lstStyle/>
        <a:p>
          <a:endParaRPr lang="en-IN" sz="2200"/>
        </a:p>
      </dgm:t>
    </dgm:pt>
    <dgm:pt modelId="{6008C9AB-C4DE-4DB5-8D06-BF3938767377}" type="sibTrans" cxnId="{8D202E20-1A2F-4E2B-915D-69AC5033781A}">
      <dgm:prSet/>
      <dgm:spPr/>
      <dgm:t>
        <a:bodyPr/>
        <a:lstStyle/>
        <a:p>
          <a:endParaRPr lang="en-IN" sz="2200"/>
        </a:p>
      </dgm:t>
    </dgm:pt>
    <dgm:pt modelId="{5F3A4416-F532-4697-8A3B-A1590611D6A5}">
      <dgm:prSet phldrT="[Text]" custT="1"/>
      <dgm:spPr/>
      <dgm:t>
        <a:bodyPr/>
        <a:lstStyle/>
        <a:p>
          <a:r>
            <a:rPr lang="en-IN" sz="2200" dirty="0"/>
            <a:t>Obedience</a:t>
          </a:r>
        </a:p>
      </dgm:t>
    </dgm:pt>
    <dgm:pt modelId="{B87306D4-6B6A-4416-B4A9-71A9138938A0}" type="parTrans" cxnId="{C1479F93-5A0F-4112-9DF8-39822C935892}">
      <dgm:prSet/>
      <dgm:spPr/>
      <dgm:t>
        <a:bodyPr/>
        <a:lstStyle/>
        <a:p>
          <a:endParaRPr lang="en-IN" sz="2200"/>
        </a:p>
      </dgm:t>
    </dgm:pt>
    <dgm:pt modelId="{FE6B59FB-5499-4E17-BA92-56ADF9908FEB}" type="sibTrans" cxnId="{C1479F93-5A0F-4112-9DF8-39822C935892}">
      <dgm:prSet/>
      <dgm:spPr/>
      <dgm:t>
        <a:bodyPr/>
        <a:lstStyle/>
        <a:p>
          <a:endParaRPr lang="en-IN" sz="2200"/>
        </a:p>
      </dgm:t>
    </dgm:pt>
    <dgm:pt modelId="{DE98192D-E7AE-46D2-BDAA-89D783CF81FB}">
      <dgm:prSet phldrT="[Text]" custT="1"/>
      <dgm:spPr/>
      <dgm:t>
        <a:bodyPr/>
        <a:lstStyle/>
        <a:p>
          <a:r>
            <a:rPr lang="en-IN" sz="2200" dirty="0"/>
            <a:t>Maturity</a:t>
          </a:r>
        </a:p>
      </dgm:t>
    </dgm:pt>
    <dgm:pt modelId="{C86C2D16-2119-4458-AFFC-511298E86F8C}" type="parTrans" cxnId="{23F07118-4502-4FEF-994A-D64583C33E63}">
      <dgm:prSet/>
      <dgm:spPr/>
      <dgm:t>
        <a:bodyPr/>
        <a:lstStyle/>
        <a:p>
          <a:endParaRPr lang="en-IN" sz="2200"/>
        </a:p>
      </dgm:t>
    </dgm:pt>
    <dgm:pt modelId="{8FBE20C0-F6FA-4EBF-BEA5-B32EA81CEBE1}" type="sibTrans" cxnId="{23F07118-4502-4FEF-994A-D64583C33E63}">
      <dgm:prSet/>
      <dgm:spPr/>
      <dgm:t>
        <a:bodyPr/>
        <a:lstStyle/>
        <a:p>
          <a:endParaRPr lang="en-IN" sz="2200"/>
        </a:p>
      </dgm:t>
    </dgm:pt>
    <dgm:pt modelId="{4D924102-393A-42BD-A7CE-D5D492F06EF6}">
      <dgm:prSet custT="1"/>
      <dgm:spPr/>
      <dgm:t>
        <a:bodyPr/>
        <a:lstStyle/>
        <a:p>
          <a:r>
            <a:rPr lang="en-IN" sz="2200" dirty="0"/>
            <a:t>Widening Influence</a:t>
          </a:r>
        </a:p>
      </dgm:t>
    </dgm:pt>
    <dgm:pt modelId="{3AECE637-17AB-4A8E-A249-A4005885AFAC}" type="parTrans" cxnId="{D18EA8F5-B4BD-47FA-BD4F-06E710659915}">
      <dgm:prSet/>
      <dgm:spPr/>
      <dgm:t>
        <a:bodyPr/>
        <a:lstStyle/>
        <a:p>
          <a:endParaRPr lang="en-IN" sz="2200"/>
        </a:p>
      </dgm:t>
    </dgm:pt>
    <dgm:pt modelId="{ED4E24E6-533D-4DD2-A3BB-905CF433E3DE}" type="sibTrans" cxnId="{D18EA8F5-B4BD-47FA-BD4F-06E710659915}">
      <dgm:prSet/>
      <dgm:spPr/>
      <dgm:t>
        <a:bodyPr/>
        <a:lstStyle/>
        <a:p>
          <a:endParaRPr lang="en-IN" sz="2200"/>
        </a:p>
      </dgm:t>
    </dgm:pt>
    <dgm:pt modelId="{161577A0-D4AC-4137-91D7-BCEDAEE3CA87}">
      <dgm:prSet custT="1"/>
      <dgm:spPr/>
      <dgm:t>
        <a:bodyPr/>
        <a:lstStyle/>
        <a:p>
          <a:r>
            <a:rPr lang="en-IN" sz="2200"/>
            <a:t>Participate in </a:t>
          </a:r>
          <a:r>
            <a:rPr lang="en-IN" sz="2200" dirty="0"/>
            <a:t>God’s Grand Narrative</a:t>
          </a:r>
        </a:p>
      </dgm:t>
    </dgm:pt>
    <dgm:pt modelId="{75DC6A6A-0352-4FE1-88F5-588AAD674FBA}" type="parTrans" cxnId="{C25739A1-E4B3-47DD-8C83-F45FCDB03691}">
      <dgm:prSet/>
      <dgm:spPr/>
      <dgm:t>
        <a:bodyPr/>
        <a:lstStyle/>
        <a:p>
          <a:endParaRPr lang="en-IN" sz="2200"/>
        </a:p>
      </dgm:t>
    </dgm:pt>
    <dgm:pt modelId="{EE24A21A-144E-4C44-935A-0A24095F36A6}" type="sibTrans" cxnId="{C25739A1-E4B3-47DD-8C83-F45FCDB03691}">
      <dgm:prSet/>
      <dgm:spPr/>
      <dgm:t>
        <a:bodyPr/>
        <a:lstStyle/>
        <a:p>
          <a:endParaRPr lang="en-IN" sz="2200"/>
        </a:p>
      </dgm:t>
    </dgm:pt>
    <dgm:pt modelId="{631D434B-3292-447F-A0B3-E62D03624312}">
      <dgm:prSet custT="1"/>
      <dgm:spPr/>
      <dgm:t>
        <a:bodyPr/>
        <a:lstStyle/>
        <a:p>
          <a:r>
            <a:rPr lang="en-IN" sz="2200" dirty="0"/>
            <a:t>Maturity Crucible </a:t>
          </a:r>
        </a:p>
      </dgm:t>
    </dgm:pt>
    <dgm:pt modelId="{138BBEA4-3DD0-4B72-BAA7-9022C5499075}" type="parTrans" cxnId="{BB2C9362-EA4B-49AB-9385-0E33539D4215}">
      <dgm:prSet/>
      <dgm:spPr/>
      <dgm:t>
        <a:bodyPr/>
        <a:lstStyle/>
        <a:p>
          <a:endParaRPr lang="en-IN" sz="2200"/>
        </a:p>
      </dgm:t>
    </dgm:pt>
    <dgm:pt modelId="{EA680D22-0CB7-441F-AA84-F0EDF9E8BFE8}" type="sibTrans" cxnId="{BB2C9362-EA4B-49AB-9385-0E33539D4215}">
      <dgm:prSet/>
      <dgm:spPr/>
      <dgm:t>
        <a:bodyPr/>
        <a:lstStyle/>
        <a:p>
          <a:endParaRPr lang="en-IN" sz="2200"/>
        </a:p>
      </dgm:t>
    </dgm:pt>
    <dgm:pt modelId="{14673EDB-118E-4560-87A9-07EA72101795}" type="pres">
      <dgm:prSet presAssocID="{15A1066C-6ACB-462F-BBC1-BD37522B6078}" presName="cycle" presStyleCnt="0">
        <dgm:presLayoutVars>
          <dgm:dir/>
          <dgm:resizeHandles val="exact"/>
        </dgm:presLayoutVars>
      </dgm:prSet>
      <dgm:spPr/>
    </dgm:pt>
    <dgm:pt modelId="{F536302F-9340-430B-8F64-B716DFB6C24B}" type="pres">
      <dgm:prSet presAssocID="{15A7C87A-7692-4566-983E-00719EEE74E0}" presName="node" presStyleLbl="node1" presStyleIdx="0" presStyleCnt="8" custScaleX="197094" custScaleY="265751" custRadScaleRad="74466" custRadScaleInc="-12611">
        <dgm:presLayoutVars>
          <dgm:bulletEnabled val="1"/>
        </dgm:presLayoutVars>
      </dgm:prSet>
      <dgm:spPr/>
    </dgm:pt>
    <dgm:pt modelId="{1C858ED9-8DFE-4A02-9629-19536C0338D5}" type="pres">
      <dgm:prSet presAssocID="{15A7C87A-7692-4566-983E-00719EEE74E0}" presName="spNode" presStyleCnt="0"/>
      <dgm:spPr/>
    </dgm:pt>
    <dgm:pt modelId="{35D25713-9AAF-477D-8C34-805B06537877}" type="pres">
      <dgm:prSet presAssocID="{B32B47F7-5DF5-4354-8796-90409420FC4E}" presName="sibTrans" presStyleLbl="sibTrans1D1" presStyleIdx="0" presStyleCnt="8"/>
      <dgm:spPr/>
    </dgm:pt>
    <dgm:pt modelId="{590DBFC1-C94D-491D-BBDC-62619DDD2EAA}" type="pres">
      <dgm:prSet presAssocID="{676905F4-ADFC-4FD7-962B-7548BDD6A847}" presName="node" presStyleLbl="node1" presStyleIdx="1" presStyleCnt="8" custScaleX="203393" custScaleY="271368" custRadScaleRad="210712" custRadScaleInc="66999">
        <dgm:presLayoutVars>
          <dgm:bulletEnabled val="1"/>
        </dgm:presLayoutVars>
      </dgm:prSet>
      <dgm:spPr/>
    </dgm:pt>
    <dgm:pt modelId="{A5336A99-6584-4B09-A0D9-B633047D9A65}" type="pres">
      <dgm:prSet presAssocID="{676905F4-ADFC-4FD7-962B-7548BDD6A847}" presName="spNode" presStyleCnt="0"/>
      <dgm:spPr/>
    </dgm:pt>
    <dgm:pt modelId="{519927A8-D538-468C-B96E-DCA6ABD65582}" type="pres">
      <dgm:prSet presAssocID="{B4521938-4EEB-44A7-AAD2-3D6FA662147B}" presName="sibTrans" presStyleLbl="sibTrans1D1" presStyleIdx="1" presStyleCnt="8"/>
      <dgm:spPr/>
    </dgm:pt>
    <dgm:pt modelId="{ECDEA6AC-50FC-452F-BF68-9D8EFF830901}" type="pres">
      <dgm:prSet presAssocID="{631D434B-3292-447F-A0B3-E62D03624312}" presName="node" presStyleLbl="node1" presStyleIdx="2" presStyleCnt="8" custScaleX="234232" custScaleY="99987" custRadScaleRad="179804" custRadScaleInc="-20411">
        <dgm:presLayoutVars>
          <dgm:bulletEnabled val="1"/>
        </dgm:presLayoutVars>
      </dgm:prSet>
      <dgm:spPr/>
    </dgm:pt>
    <dgm:pt modelId="{5D65ACE4-B86F-47D1-9369-6C54FBEF2E6F}" type="pres">
      <dgm:prSet presAssocID="{631D434B-3292-447F-A0B3-E62D03624312}" presName="spNode" presStyleCnt="0"/>
      <dgm:spPr/>
    </dgm:pt>
    <dgm:pt modelId="{B5461D5E-00E6-489F-B96F-C8FDAA8A1599}" type="pres">
      <dgm:prSet presAssocID="{EA680D22-0CB7-441F-AA84-F0EDF9E8BFE8}" presName="sibTrans" presStyleLbl="sibTrans1D1" presStyleIdx="2" presStyleCnt="8"/>
      <dgm:spPr/>
    </dgm:pt>
    <dgm:pt modelId="{AF7EA6C8-A2A6-4999-9C71-A90E707806B3}" type="pres">
      <dgm:prSet presAssocID="{2991F213-5387-4243-AD0E-314F179CEE3F}" presName="node" presStyleLbl="node1" presStyleIdx="3" presStyleCnt="8" custScaleX="204254" custScaleY="265770" custRadScaleRad="172396" custRadScaleInc="-130232">
        <dgm:presLayoutVars>
          <dgm:bulletEnabled val="1"/>
        </dgm:presLayoutVars>
      </dgm:prSet>
      <dgm:spPr/>
    </dgm:pt>
    <dgm:pt modelId="{F5CD9673-1DF8-4F56-A98C-4BA4CF6F0FCF}" type="pres">
      <dgm:prSet presAssocID="{2991F213-5387-4243-AD0E-314F179CEE3F}" presName="spNode" presStyleCnt="0"/>
      <dgm:spPr/>
    </dgm:pt>
    <dgm:pt modelId="{D42F6F72-15E9-46C3-9ECD-2B4BA0AAA5D5}" type="pres">
      <dgm:prSet presAssocID="{6008C9AB-C4DE-4DB5-8D06-BF3938767377}" presName="sibTrans" presStyleLbl="sibTrans1D1" presStyleIdx="3" presStyleCnt="8"/>
      <dgm:spPr/>
    </dgm:pt>
    <dgm:pt modelId="{12EEDA34-2778-4A46-8285-3F3108B3B9D0}" type="pres">
      <dgm:prSet presAssocID="{5F3A4416-F532-4697-8A3B-A1590611D6A5}" presName="node" presStyleLbl="node1" presStyleIdx="4" presStyleCnt="8" custScaleX="189937" custScaleY="271384" custRadScaleRad="76889" custRadScaleInc="12569">
        <dgm:presLayoutVars>
          <dgm:bulletEnabled val="1"/>
        </dgm:presLayoutVars>
      </dgm:prSet>
      <dgm:spPr/>
    </dgm:pt>
    <dgm:pt modelId="{227DC64E-12FE-491A-B755-32A58AF6CA29}" type="pres">
      <dgm:prSet presAssocID="{5F3A4416-F532-4697-8A3B-A1590611D6A5}" presName="spNode" presStyleCnt="0"/>
      <dgm:spPr/>
    </dgm:pt>
    <dgm:pt modelId="{A6D62128-C712-46E0-946D-ECA1F6219BC5}" type="pres">
      <dgm:prSet presAssocID="{FE6B59FB-5499-4E17-BA92-56ADF9908FEB}" presName="sibTrans" presStyleLbl="sibTrans1D1" presStyleIdx="4" presStyleCnt="8"/>
      <dgm:spPr/>
    </dgm:pt>
    <dgm:pt modelId="{0F5B125C-771F-4FE3-92E6-2B4B2F7131B7}" type="pres">
      <dgm:prSet presAssocID="{DE98192D-E7AE-46D2-BDAA-89D783CF81FB}" presName="node" presStyleLbl="node1" presStyleIdx="5" presStyleCnt="8" custScaleX="198637" custScaleY="272720" custRadScaleRad="207102" custRadScaleInc="154413">
        <dgm:presLayoutVars>
          <dgm:bulletEnabled val="1"/>
        </dgm:presLayoutVars>
      </dgm:prSet>
      <dgm:spPr/>
    </dgm:pt>
    <dgm:pt modelId="{30A13004-48CA-4487-88E4-39FF877D7B5F}" type="pres">
      <dgm:prSet presAssocID="{DE98192D-E7AE-46D2-BDAA-89D783CF81FB}" presName="spNode" presStyleCnt="0"/>
      <dgm:spPr/>
    </dgm:pt>
    <dgm:pt modelId="{80865FAD-DE73-4662-8240-DBCA25620F16}" type="pres">
      <dgm:prSet presAssocID="{8FBE20C0-F6FA-4EBF-BEA5-B32EA81CEBE1}" presName="sibTrans" presStyleLbl="sibTrans1D1" presStyleIdx="5" presStyleCnt="8"/>
      <dgm:spPr/>
    </dgm:pt>
    <dgm:pt modelId="{589B0F6C-39D2-461C-96B6-E877CF3B8FCC}" type="pres">
      <dgm:prSet presAssocID="{4D924102-393A-42BD-A7CE-D5D492F06EF6}" presName="node" presStyleLbl="node1" presStyleIdx="6" presStyleCnt="8" custScaleX="230585" custRadScaleRad="171045" custRadScaleInc="21464">
        <dgm:presLayoutVars>
          <dgm:bulletEnabled val="1"/>
        </dgm:presLayoutVars>
      </dgm:prSet>
      <dgm:spPr/>
    </dgm:pt>
    <dgm:pt modelId="{23537F8A-E4F6-491D-82CD-B7ACE085EE39}" type="pres">
      <dgm:prSet presAssocID="{4D924102-393A-42BD-A7CE-D5D492F06EF6}" presName="spNode" presStyleCnt="0"/>
      <dgm:spPr/>
    </dgm:pt>
    <dgm:pt modelId="{BEBE48A0-C54E-4B59-9974-A86B48DC1475}" type="pres">
      <dgm:prSet presAssocID="{ED4E24E6-533D-4DD2-A3BB-905CF433E3DE}" presName="sibTrans" presStyleLbl="sibTrans1D1" presStyleIdx="6" presStyleCnt="8"/>
      <dgm:spPr/>
    </dgm:pt>
    <dgm:pt modelId="{7FA4C073-1BDD-405D-A1E0-BEA0801F2999}" type="pres">
      <dgm:prSet presAssocID="{161577A0-D4AC-4137-91D7-BCEDAEE3CA87}" presName="node" presStyleLbl="node1" presStyleIdx="7" presStyleCnt="8" custScaleX="183368" custScaleY="271368" custRadScaleRad="208898" custRadScaleInc="-72764">
        <dgm:presLayoutVars>
          <dgm:bulletEnabled val="1"/>
        </dgm:presLayoutVars>
      </dgm:prSet>
      <dgm:spPr/>
    </dgm:pt>
    <dgm:pt modelId="{0EFB6E12-5EAB-471B-A14E-47858348BA43}" type="pres">
      <dgm:prSet presAssocID="{161577A0-D4AC-4137-91D7-BCEDAEE3CA87}" presName="spNode" presStyleCnt="0"/>
      <dgm:spPr/>
    </dgm:pt>
    <dgm:pt modelId="{45666774-D71E-4D83-A39E-C44DA851CE3B}" type="pres">
      <dgm:prSet presAssocID="{EE24A21A-144E-4C44-935A-0A24095F36A6}" presName="sibTrans" presStyleLbl="sibTrans1D1" presStyleIdx="7" presStyleCnt="8"/>
      <dgm:spPr/>
    </dgm:pt>
  </dgm:ptLst>
  <dgm:cxnLst>
    <dgm:cxn modelId="{80864F0F-78FB-4CEC-859A-A5A6799C603E}" type="presOf" srcId="{2991F213-5387-4243-AD0E-314F179CEE3F}" destId="{AF7EA6C8-A2A6-4999-9C71-A90E707806B3}" srcOrd="0" destOrd="0" presId="urn:microsoft.com/office/officeart/2005/8/layout/cycle5"/>
    <dgm:cxn modelId="{23F07118-4502-4FEF-994A-D64583C33E63}" srcId="{15A1066C-6ACB-462F-BBC1-BD37522B6078}" destId="{DE98192D-E7AE-46D2-BDAA-89D783CF81FB}" srcOrd="5" destOrd="0" parTransId="{C86C2D16-2119-4458-AFFC-511298E86F8C}" sibTransId="{8FBE20C0-F6FA-4EBF-BEA5-B32EA81CEBE1}"/>
    <dgm:cxn modelId="{8D202E20-1A2F-4E2B-915D-69AC5033781A}" srcId="{15A1066C-6ACB-462F-BBC1-BD37522B6078}" destId="{2991F213-5387-4243-AD0E-314F179CEE3F}" srcOrd="3" destOrd="0" parTransId="{8EEAFC14-111B-4440-BB67-BD7CFF564F41}" sibTransId="{6008C9AB-C4DE-4DB5-8D06-BF3938767377}"/>
    <dgm:cxn modelId="{8C718233-2CFE-43E6-B110-FF12D2CF5260}" type="presOf" srcId="{B4521938-4EEB-44A7-AAD2-3D6FA662147B}" destId="{519927A8-D538-468C-B96E-DCA6ABD65582}" srcOrd="0" destOrd="0" presId="urn:microsoft.com/office/officeart/2005/8/layout/cycle5"/>
    <dgm:cxn modelId="{910F3E35-1FA3-4000-8ED2-B5BC752CA07A}" type="presOf" srcId="{FE6B59FB-5499-4E17-BA92-56ADF9908FEB}" destId="{A6D62128-C712-46E0-946D-ECA1F6219BC5}" srcOrd="0" destOrd="0" presId="urn:microsoft.com/office/officeart/2005/8/layout/cycle5"/>
    <dgm:cxn modelId="{C9C8183F-72C5-430A-B94D-5D3294C812E3}" type="presOf" srcId="{EA680D22-0CB7-441F-AA84-F0EDF9E8BFE8}" destId="{B5461D5E-00E6-489F-B96F-C8FDAA8A1599}" srcOrd="0" destOrd="0" presId="urn:microsoft.com/office/officeart/2005/8/layout/cycle5"/>
    <dgm:cxn modelId="{D8E7D661-976F-44BF-A094-376FF427EBC9}" type="presOf" srcId="{15A7C87A-7692-4566-983E-00719EEE74E0}" destId="{F536302F-9340-430B-8F64-B716DFB6C24B}" srcOrd="0" destOrd="0" presId="urn:microsoft.com/office/officeart/2005/8/layout/cycle5"/>
    <dgm:cxn modelId="{BB2C9362-EA4B-49AB-9385-0E33539D4215}" srcId="{15A1066C-6ACB-462F-BBC1-BD37522B6078}" destId="{631D434B-3292-447F-A0B3-E62D03624312}" srcOrd="2" destOrd="0" parTransId="{138BBEA4-3DD0-4B72-BAA7-9022C5499075}" sibTransId="{EA680D22-0CB7-441F-AA84-F0EDF9E8BFE8}"/>
    <dgm:cxn modelId="{4A4F8E64-873D-483A-8D60-2C003B8909C5}" type="presOf" srcId="{161577A0-D4AC-4137-91D7-BCEDAEE3CA87}" destId="{7FA4C073-1BDD-405D-A1E0-BEA0801F2999}" srcOrd="0" destOrd="0" presId="urn:microsoft.com/office/officeart/2005/8/layout/cycle5"/>
    <dgm:cxn modelId="{DD89A951-28A0-446C-8221-F9A0AC911079}" type="presOf" srcId="{6008C9AB-C4DE-4DB5-8D06-BF3938767377}" destId="{D42F6F72-15E9-46C3-9ECD-2B4BA0AAA5D5}" srcOrd="0" destOrd="0" presId="urn:microsoft.com/office/officeart/2005/8/layout/cycle5"/>
    <dgm:cxn modelId="{169FF051-2169-485D-BF1A-CA92FD848EB4}" type="presOf" srcId="{5F3A4416-F532-4697-8A3B-A1590611D6A5}" destId="{12EEDA34-2778-4A46-8285-3F3108B3B9D0}" srcOrd="0" destOrd="0" presId="urn:microsoft.com/office/officeart/2005/8/layout/cycle5"/>
    <dgm:cxn modelId="{23CEE679-63EC-449E-AA90-52BD4008CAC9}" type="presOf" srcId="{15A1066C-6ACB-462F-BBC1-BD37522B6078}" destId="{14673EDB-118E-4560-87A9-07EA72101795}" srcOrd="0" destOrd="0" presId="urn:microsoft.com/office/officeart/2005/8/layout/cycle5"/>
    <dgm:cxn modelId="{1AB73588-14AA-4EA7-B007-87F0228D0B23}" type="presOf" srcId="{631D434B-3292-447F-A0B3-E62D03624312}" destId="{ECDEA6AC-50FC-452F-BF68-9D8EFF830901}" srcOrd="0" destOrd="0" presId="urn:microsoft.com/office/officeart/2005/8/layout/cycle5"/>
    <dgm:cxn modelId="{D2E85D91-159B-4966-9292-1FFBEF705586}" type="presOf" srcId="{8FBE20C0-F6FA-4EBF-BEA5-B32EA81CEBE1}" destId="{80865FAD-DE73-4662-8240-DBCA25620F16}" srcOrd="0" destOrd="0" presId="urn:microsoft.com/office/officeart/2005/8/layout/cycle5"/>
    <dgm:cxn modelId="{C1479F93-5A0F-4112-9DF8-39822C935892}" srcId="{15A1066C-6ACB-462F-BBC1-BD37522B6078}" destId="{5F3A4416-F532-4697-8A3B-A1590611D6A5}" srcOrd="4" destOrd="0" parTransId="{B87306D4-6B6A-4416-B4A9-71A9138938A0}" sibTransId="{FE6B59FB-5499-4E17-BA92-56ADF9908FEB}"/>
    <dgm:cxn modelId="{C0A26D95-2408-464B-9EFE-9DF9D5CDE493}" type="presOf" srcId="{EE24A21A-144E-4C44-935A-0A24095F36A6}" destId="{45666774-D71E-4D83-A39E-C44DA851CE3B}" srcOrd="0" destOrd="0" presId="urn:microsoft.com/office/officeart/2005/8/layout/cycle5"/>
    <dgm:cxn modelId="{AACBF896-352C-4C74-BD04-8FBAC9535807}" type="presOf" srcId="{ED4E24E6-533D-4DD2-A3BB-905CF433E3DE}" destId="{BEBE48A0-C54E-4B59-9974-A86B48DC1475}" srcOrd="0" destOrd="0" presId="urn:microsoft.com/office/officeart/2005/8/layout/cycle5"/>
    <dgm:cxn modelId="{C25739A1-E4B3-47DD-8C83-F45FCDB03691}" srcId="{15A1066C-6ACB-462F-BBC1-BD37522B6078}" destId="{161577A0-D4AC-4137-91D7-BCEDAEE3CA87}" srcOrd="7" destOrd="0" parTransId="{75DC6A6A-0352-4FE1-88F5-588AAD674FBA}" sibTransId="{EE24A21A-144E-4C44-935A-0A24095F36A6}"/>
    <dgm:cxn modelId="{E3CFBFBD-4188-4434-8C90-C8D52597E188}" srcId="{15A1066C-6ACB-462F-BBC1-BD37522B6078}" destId="{676905F4-ADFC-4FD7-962B-7548BDD6A847}" srcOrd="1" destOrd="0" parTransId="{37B77C59-D86F-4F20-B44D-8965A5D2CE6D}" sibTransId="{B4521938-4EEB-44A7-AAD2-3D6FA662147B}"/>
    <dgm:cxn modelId="{CAC843CF-5588-4DE4-ACE4-775665C87E70}" type="presOf" srcId="{676905F4-ADFC-4FD7-962B-7548BDD6A847}" destId="{590DBFC1-C94D-491D-BBDC-62619DDD2EAA}" srcOrd="0" destOrd="0" presId="urn:microsoft.com/office/officeart/2005/8/layout/cycle5"/>
    <dgm:cxn modelId="{C542BED4-E82E-4E6A-92AD-E0DF44D27F6D}" type="presOf" srcId="{DE98192D-E7AE-46D2-BDAA-89D783CF81FB}" destId="{0F5B125C-771F-4FE3-92E6-2B4B2F7131B7}" srcOrd="0" destOrd="0" presId="urn:microsoft.com/office/officeart/2005/8/layout/cycle5"/>
    <dgm:cxn modelId="{B3F35BDA-C479-48D0-AA33-78BEA89CF2EA}" srcId="{15A1066C-6ACB-462F-BBC1-BD37522B6078}" destId="{15A7C87A-7692-4566-983E-00719EEE74E0}" srcOrd="0" destOrd="0" parTransId="{7633FCD1-80AF-44F1-84F3-4864CD51F347}" sibTransId="{B32B47F7-5DF5-4354-8796-90409420FC4E}"/>
    <dgm:cxn modelId="{B7F806F0-F4A5-41AD-9E82-A4A227CBCC34}" type="presOf" srcId="{4D924102-393A-42BD-A7CE-D5D492F06EF6}" destId="{589B0F6C-39D2-461C-96B6-E877CF3B8FCC}" srcOrd="0" destOrd="0" presId="urn:microsoft.com/office/officeart/2005/8/layout/cycle5"/>
    <dgm:cxn modelId="{D18EA8F5-B4BD-47FA-BD4F-06E710659915}" srcId="{15A1066C-6ACB-462F-BBC1-BD37522B6078}" destId="{4D924102-393A-42BD-A7CE-D5D492F06EF6}" srcOrd="6" destOrd="0" parTransId="{3AECE637-17AB-4A8E-A249-A4005885AFAC}" sibTransId="{ED4E24E6-533D-4DD2-A3BB-905CF433E3DE}"/>
    <dgm:cxn modelId="{CBAECEFC-6F33-4614-901E-E520F65733EE}" type="presOf" srcId="{B32B47F7-5DF5-4354-8796-90409420FC4E}" destId="{35D25713-9AAF-477D-8C34-805B06537877}" srcOrd="0" destOrd="0" presId="urn:microsoft.com/office/officeart/2005/8/layout/cycle5"/>
    <dgm:cxn modelId="{CED460AB-08B0-4445-8899-E3F5A6F3295B}" type="presParOf" srcId="{14673EDB-118E-4560-87A9-07EA72101795}" destId="{F536302F-9340-430B-8F64-B716DFB6C24B}" srcOrd="0" destOrd="0" presId="urn:microsoft.com/office/officeart/2005/8/layout/cycle5"/>
    <dgm:cxn modelId="{D97037E2-C510-4A66-89BA-ED5B75F7C9B7}" type="presParOf" srcId="{14673EDB-118E-4560-87A9-07EA72101795}" destId="{1C858ED9-8DFE-4A02-9629-19536C0338D5}" srcOrd="1" destOrd="0" presId="urn:microsoft.com/office/officeart/2005/8/layout/cycle5"/>
    <dgm:cxn modelId="{BD94CD4A-2CC3-4620-9EEF-85FB86D53B47}" type="presParOf" srcId="{14673EDB-118E-4560-87A9-07EA72101795}" destId="{35D25713-9AAF-477D-8C34-805B06537877}" srcOrd="2" destOrd="0" presId="urn:microsoft.com/office/officeart/2005/8/layout/cycle5"/>
    <dgm:cxn modelId="{1EBEA2DC-CED5-47C0-B1BB-8B8F6C328B3A}" type="presParOf" srcId="{14673EDB-118E-4560-87A9-07EA72101795}" destId="{590DBFC1-C94D-491D-BBDC-62619DDD2EAA}" srcOrd="3" destOrd="0" presId="urn:microsoft.com/office/officeart/2005/8/layout/cycle5"/>
    <dgm:cxn modelId="{879D9FD1-4EA9-416C-B318-712A1A5238F4}" type="presParOf" srcId="{14673EDB-118E-4560-87A9-07EA72101795}" destId="{A5336A99-6584-4B09-A0D9-B633047D9A65}" srcOrd="4" destOrd="0" presId="urn:microsoft.com/office/officeart/2005/8/layout/cycle5"/>
    <dgm:cxn modelId="{505435C6-E101-41AC-A3D8-CC88EA68BF7C}" type="presParOf" srcId="{14673EDB-118E-4560-87A9-07EA72101795}" destId="{519927A8-D538-468C-B96E-DCA6ABD65582}" srcOrd="5" destOrd="0" presId="urn:microsoft.com/office/officeart/2005/8/layout/cycle5"/>
    <dgm:cxn modelId="{8D2C98E7-E1EC-48F5-9E86-76BBCD07CED4}" type="presParOf" srcId="{14673EDB-118E-4560-87A9-07EA72101795}" destId="{ECDEA6AC-50FC-452F-BF68-9D8EFF830901}" srcOrd="6" destOrd="0" presId="urn:microsoft.com/office/officeart/2005/8/layout/cycle5"/>
    <dgm:cxn modelId="{88A53B3F-9189-45D8-8414-227ECC889985}" type="presParOf" srcId="{14673EDB-118E-4560-87A9-07EA72101795}" destId="{5D65ACE4-B86F-47D1-9369-6C54FBEF2E6F}" srcOrd="7" destOrd="0" presId="urn:microsoft.com/office/officeart/2005/8/layout/cycle5"/>
    <dgm:cxn modelId="{032D22AF-9C78-49D6-8F11-060DC1FB541D}" type="presParOf" srcId="{14673EDB-118E-4560-87A9-07EA72101795}" destId="{B5461D5E-00E6-489F-B96F-C8FDAA8A1599}" srcOrd="8" destOrd="0" presId="urn:microsoft.com/office/officeart/2005/8/layout/cycle5"/>
    <dgm:cxn modelId="{1BDE9722-99AA-489F-BF12-F8721E1B6050}" type="presParOf" srcId="{14673EDB-118E-4560-87A9-07EA72101795}" destId="{AF7EA6C8-A2A6-4999-9C71-A90E707806B3}" srcOrd="9" destOrd="0" presId="urn:microsoft.com/office/officeart/2005/8/layout/cycle5"/>
    <dgm:cxn modelId="{010A35C6-4AF8-40B3-8DA6-27882EA327F1}" type="presParOf" srcId="{14673EDB-118E-4560-87A9-07EA72101795}" destId="{F5CD9673-1DF8-4F56-A98C-4BA4CF6F0FCF}" srcOrd="10" destOrd="0" presId="urn:microsoft.com/office/officeart/2005/8/layout/cycle5"/>
    <dgm:cxn modelId="{A05002B7-53C8-48B7-8EEF-F18F3FD44D07}" type="presParOf" srcId="{14673EDB-118E-4560-87A9-07EA72101795}" destId="{D42F6F72-15E9-46C3-9ECD-2B4BA0AAA5D5}" srcOrd="11" destOrd="0" presId="urn:microsoft.com/office/officeart/2005/8/layout/cycle5"/>
    <dgm:cxn modelId="{807F3420-1B06-4A2F-A92C-FDD235672C2C}" type="presParOf" srcId="{14673EDB-118E-4560-87A9-07EA72101795}" destId="{12EEDA34-2778-4A46-8285-3F3108B3B9D0}" srcOrd="12" destOrd="0" presId="urn:microsoft.com/office/officeart/2005/8/layout/cycle5"/>
    <dgm:cxn modelId="{A3780146-071B-4826-9079-E94E30C37D48}" type="presParOf" srcId="{14673EDB-118E-4560-87A9-07EA72101795}" destId="{227DC64E-12FE-491A-B755-32A58AF6CA29}" srcOrd="13" destOrd="0" presId="urn:microsoft.com/office/officeart/2005/8/layout/cycle5"/>
    <dgm:cxn modelId="{34F53156-143D-47B7-99F0-208F2D17A470}" type="presParOf" srcId="{14673EDB-118E-4560-87A9-07EA72101795}" destId="{A6D62128-C712-46E0-946D-ECA1F6219BC5}" srcOrd="14" destOrd="0" presId="urn:microsoft.com/office/officeart/2005/8/layout/cycle5"/>
    <dgm:cxn modelId="{3433595E-4978-4E97-863E-30AF97E319A6}" type="presParOf" srcId="{14673EDB-118E-4560-87A9-07EA72101795}" destId="{0F5B125C-771F-4FE3-92E6-2B4B2F7131B7}" srcOrd="15" destOrd="0" presId="urn:microsoft.com/office/officeart/2005/8/layout/cycle5"/>
    <dgm:cxn modelId="{E97F232F-A6E6-45B7-B843-2F8DC7BB17DF}" type="presParOf" srcId="{14673EDB-118E-4560-87A9-07EA72101795}" destId="{30A13004-48CA-4487-88E4-39FF877D7B5F}" srcOrd="16" destOrd="0" presId="urn:microsoft.com/office/officeart/2005/8/layout/cycle5"/>
    <dgm:cxn modelId="{938278A0-127D-4370-BEFE-27DB39306ACA}" type="presParOf" srcId="{14673EDB-118E-4560-87A9-07EA72101795}" destId="{80865FAD-DE73-4662-8240-DBCA25620F16}" srcOrd="17" destOrd="0" presId="urn:microsoft.com/office/officeart/2005/8/layout/cycle5"/>
    <dgm:cxn modelId="{88518F70-768F-4D91-8AEC-DC7CA48EAAE1}" type="presParOf" srcId="{14673EDB-118E-4560-87A9-07EA72101795}" destId="{589B0F6C-39D2-461C-96B6-E877CF3B8FCC}" srcOrd="18" destOrd="0" presId="urn:microsoft.com/office/officeart/2005/8/layout/cycle5"/>
    <dgm:cxn modelId="{38217538-B539-44FF-AF04-73988A9D37E7}" type="presParOf" srcId="{14673EDB-118E-4560-87A9-07EA72101795}" destId="{23537F8A-E4F6-491D-82CD-B7ACE085EE39}" srcOrd="19" destOrd="0" presId="urn:microsoft.com/office/officeart/2005/8/layout/cycle5"/>
    <dgm:cxn modelId="{5B6CDD7E-AE0E-4770-9D35-21CDD3DE062F}" type="presParOf" srcId="{14673EDB-118E-4560-87A9-07EA72101795}" destId="{BEBE48A0-C54E-4B59-9974-A86B48DC1475}" srcOrd="20" destOrd="0" presId="urn:microsoft.com/office/officeart/2005/8/layout/cycle5"/>
    <dgm:cxn modelId="{59D8D1BE-6CC3-44B8-9E85-9EA939FAC4E7}" type="presParOf" srcId="{14673EDB-118E-4560-87A9-07EA72101795}" destId="{7FA4C073-1BDD-405D-A1E0-BEA0801F2999}" srcOrd="21" destOrd="0" presId="urn:microsoft.com/office/officeart/2005/8/layout/cycle5"/>
    <dgm:cxn modelId="{C74FA48C-D7E0-462A-8246-436E423D25DB}" type="presParOf" srcId="{14673EDB-118E-4560-87A9-07EA72101795}" destId="{0EFB6E12-5EAB-471B-A14E-47858348BA43}" srcOrd="22" destOrd="0" presId="urn:microsoft.com/office/officeart/2005/8/layout/cycle5"/>
    <dgm:cxn modelId="{A4C7BE36-516B-4855-9F89-1B633C51A4BD}" type="presParOf" srcId="{14673EDB-118E-4560-87A9-07EA72101795}" destId="{45666774-D71E-4D83-A39E-C44DA851CE3B}" srcOrd="23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57930-FBE6-422C-8E66-BEFA37E430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3527C-E9F6-4A98-B19B-90A80C3484EC}">
      <dgm:prSet phldrT="[Text]"/>
      <dgm:spPr/>
      <dgm:t>
        <a:bodyPr/>
        <a:lstStyle/>
        <a:p>
          <a:r>
            <a:rPr lang="en-US" dirty="0"/>
            <a:t>Model I</a:t>
          </a:r>
        </a:p>
      </dgm:t>
    </dgm:pt>
    <dgm:pt modelId="{4E1F38EC-8211-4BF6-A55D-3AD4B7622E26}" type="parTrans" cxnId="{AD35A619-A26A-4102-84DE-B3A08459DB6F}">
      <dgm:prSet/>
      <dgm:spPr/>
      <dgm:t>
        <a:bodyPr/>
        <a:lstStyle/>
        <a:p>
          <a:endParaRPr lang="en-US"/>
        </a:p>
      </dgm:t>
    </dgm:pt>
    <dgm:pt modelId="{75AE8840-D5C5-4215-9FBF-1CA9D8B19FA2}" type="sibTrans" cxnId="{AD35A619-A26A-4102-84DE-B3A08459DB6F}">
      <dgm:prSet/>
      <dgm:spPr/>
      <dgm:t>
        <a:bodyPr/>
        <a:lstStyle/>
        <a:p>
          <a:endParaRPr lang="en-US"/>
        </a:p>
      </dgm:t>
    </dgm:pt>
    <dgm:pt modelId="{0C4491CB-5C6E-4A22-8F32-0D1F4FAC535B}">
      <dgm:prSet phldrT="[Text]"/>
      <dgm:spPr/>
      <dgm:t>
        <a:bodyPr/>
        <a:lstStyle/>
        <a:p>
          <a:r>
            <a:rPr lang="en-US" dirty="0"/>
            <a:t>Paul &amp; his team</a:t>
          </a:r>
        </a:p>
      </dgm:t>
    </dgm:pt>
    <dgm:pt modelId="{BD8BD73E-7636-42D0-A8D5-C65B0A2AF903}" type="parTrans" cxnId="{5D839095-2283-432F-8FF3-D47CAECA26EF}">
      <dgm:prSet/>
      <dgm:spPr/>
      <dgm:t>
        <a:bodyPr/>
        <a:lstStyle/>
        <a:p>
          <a:endParaRPr lang="en-US"/>
        </a:p>
      </dgm:t>
    </dgm:pt>
    <dgm:pt modelId="{8F619933-E076-40A1-B3C3-3A9D7071492F}" type="sibTrans" cxnId="{5D839095-2283-432F-8FF3-D47CAECA26EF}">
      <dgm:prSet/>
      <dgm:spPr/>
      <dgm:t>
        <a:bodyPr/>
        <a:lstStyle/>
        <a:p>
          <a:endParaRPr lang="en-US"/>
        </a:p>
      </dgm:t>
    </dgm:pt>
    <dgm:pt modelId="{E02493F0-C47C-4911-B92B-292489CAC9C9}">
      <dgm:prSet phldrT="[Text]"/>
      <dgm:spPr/>
      <dgm:t>
        <a:bodyPr/>
        <a:lstStyle/>
        <a:p>
          <a:r>
            <a:rPr lang="en-US" dirty="0"/>
            <a:t>Model III</a:t>
          </a:r>
        </a:p>
      </dgm:t>
    </dgm:pt>
    <dgm:pt modelId="{1E24781F-50BD-4A1D-84B4-57C33D2883CE}" type="parTrans" cxnId="{77B8DF70-3626-42CC-9364-82D9AB12E385}">
      <dgm:prSet/>
      <dgm:spPr/>
      <dgm:t>
        <a:bodyPr/>
        <a:lstStyle/>
        <a:p>
          <a:endParaRPr lang="en-US"/>
        </a:p>
      </dgm:t>
    </dgm:pt>
    <dgm:pt modelId="{C6B08C83-80B9-4C29-B683-D8EEC6BF50E8}" type="sibTrans" cxnId="{77B8DF70-3626-42CC-9364-82D9AB12E385}">
      <dgm:prSet/>
      <dgm:spPr/>
      <dgm:t>
        <a:bodyPr/>
        <a:lstStyle/>
        <a:p>
          <a:endParaRPr lang="en-US"/>
        </a:p>
      </dgm:t>
    </dgm:pt>
    <dgm:pt modelId="{367DEC73-45A0-419C-8ED1-1C69FDC86E95}">
      <dgm:prSet phldrT="[Text]"/>
      <dgm:spPr/>
      <dgm:t>
        <a:bodyPr/>
        <a:lstStyle/>
        <a:p>
          <a:r>
            <a:rPr lang="en-US" dirty="0"/>
            <a:t>Macedonians &amp; </a:t>
          </a:r>
          <a:r>
            <a:rPr lang="en-US" dirty="0" err="1"/>
            <a:t>Achians</a:t>
          </a:r>
          <a:endParaRPr lang="en-US" dirty="0"/>
        </a:p>
      </dgm:t>
    </dgm:pt>
    <dgm:pt modelId="{1117A23F-9C62-4F02-98D1-9D3E5CB0BAE9}" type="parTrans" cxnId="{8DDED13B-0E41-4541-BB8C-3C3B0B9BCF38}">
      <dgm:prSet/>
      <dgm:spPr/>
      <dgm:t>
        <a:bodyPr/>
        <a:lstStyle/>
        <a:p>
          <a:endParaRPr lang="en-US"/>
        </a:p>
      </dgm:t>
    </dgm:pt>
    <dgm:pt modelId="{CB02FA65-BFB3-423B-ADC9-CC9EA338DF55}" type="sibTrans" cxnId="{8DDED13B-0E41-4541-BB8C-3C3B0B9BCF38}">
      <dgm:prSet/>
      <dgm:spPr/>
      <dgm:t>
        <a:bodyPr/>
        <a:lstStyle/>
        <a:p>
          <a:endParaRPr lang="en-US"/>
        </a:p>
      </dgm:t>
    </dgm:pt>
    <dgm:pt modelId="{63CED719-1555-47F7-9AD1-C1D061298CB1}">
      <dgm:prSet phldrT="[Text]"/>
      <dgm:spPr/>
      <dgm:t>
        <a:bodyPr/>
        <a:lstStyle/>
        <a:p>
          <a:r>
            <a:rPr lang="en-US" dirty="0"/>
            <a:t>Everyplace</a:t>
          </a:r>
        </a:p>
      </dgm:t>
    </dgm:pt>
    <dgm:pt modelId="{37AAF1B8-145C-49BC-812E-2F29537620D7}" type="parTrans" cxnId="{E2FAF3A3-373A-4CC1-B070-89DE975A0FE6}">
      <dgm:prSet/>
      <dgm:spPr/>
      <dgm:t>
        <a:bodyPr/>
        <a:lstStyle/>
        <a:p>
          <a:endParaRPr lang="en-US"/>
        </a:p>
      </dgm:t>
    </dgm:pt>
    <dgm:pt modelId="{2C7844F2-CF6A-484F-BF24-0C3C1B857515}" type="sibTrans" cxnId="{E2FAF3A3-373A-4CC1-B070-89DE975A0FE6}">
      <dgm:prSet/>
      <dgm:spPr/>
      <dgm:t>
        <a:bodyPr/>
        <a:lstStyle/>
        <a:p>
          <a:endParaRPr lang="en-US"/>
        </a:p>
      </dgm:t>
    </dgm:pt>
    <dgm:pt modelId="{25CEC182-AA92-47AB-8450-205D018FAF76}">
      <dgm:prSet/>
      <dgm:spPr/>
      <dgm:t>
        <a:bodyPr/>
        <a:lstStyle/>
        <a:p>
          <a:r>
            <a:rPr lang="en-US" dirty="0"/>
            <a:t>Model II</a:t>
          </a:r>
        </a:p>
      </dgm:t>
    </dgm:pt>
    <dgm:pt modelId="{CF619B92-0159-4672-B2B7-E2D91C4FF829}" type="parTrans" cxnId="{F3B5308F-21F8-4599-8322-DA13701222D2}">
      <dgm:prSet/>
      <dgm:spPr/>
      <dgm:t>
        <a:bodyPr/>
        <a:lstStyle/>
        <a:p>
          <a:endParaRPr lang="en-US"/>
        </a:p>
      </dgm:t>
    </dgm:pt>
    <dgm:pt modelId="{7A127E64-C22C-49D0-8717-59FBD41D63E8}" type="sibTrans" cxnId="{F3B5308F-21F8-4599-8322-DA13701222D2}">
      <dgm:prSet/>
      <dgm:spPr/>
      <dgm:t>
        <a:bodyPr/>
        <a:lstStyle/>
        <a:p>
          <a:endParaRPr lang="en-US"/>
        </a:p>
      </dgm:t>
    </dgm:pt>
    <dgm:pt modelId="{D1D946AE-5297-40CF-832D-4C246BA83C82}">
      <dgm:prSet/>
      <dgm:spPr/>
      <dgm:t>
        <a:bodyPr/>
        <a:lstStyle/>
        <a:p>
          <a:r>
            <a:rPr lang="en-US" dirty="0"/>
            <a:t>Thessalonians</a:t>
          </a:r>
        </a:p>
      </dgm:t>
    </dgm:pt>
    <dgm:pt modelId="{6A7787ED-AF97-445E-AA3B-CC200AD8BED3}" type="parTrans" cxnId="{0104AECE-3E31-4865-B610-997E7E8D6A08}">
      <dgm:prSet/>
      <dgm:spPr/>
      <dgm:t>
        <a:bodyPr/>
        <a:lstStyle/>
        <a:p>
          <a:endParaRPr lang="en-US"/>
        </a:p>
      </dgm:t>
    </dgm:pt>
    <dgm:pt modelId="{DC8EED3E-E4DB-4E29-91A6-FD34EBD2F275}" type="sibTrans" cxnId="{0104AECE-3E31-4865-B610-997E7E8D6A08}">
      <dgm:prSet/>
      <dgm:spPr/>
      <dgm:t>
        <a:bodyPr/>
        <a:lstStyle/>
        <a:p>
          <a:endParaRPr lang="en-US"/>
        </a:p>
      </dgm:t>
    </dgm:pt>
    <dgm:pt modelId="{6A095204-8E27-4607-83D5-759C3DFB6931}">
      <dgm:prSet phldrT="[Text]" phldr="1"/>
      <dgm:spPr/>
      <dgm:t>
        <a:bodyPr/>
        <a:lstStyle/>
        <a:p>
          <a:endParaRPr lang="en-US" dirty="0"/>
        </a:p>
      </dgm:t>
    </dgm:pt>
    <dgm:pt modelId="{291A2A61-B868-4949-9269-DD254503C2FB}" type="sibTrans" cxnId="{4002794C-C730-4547-972D-38AD638AE2A6}">
      <dgm:prSet/>
      <dgm:spPr/>
      <dgm:t>
        <a:bodyPr/>
        <a:lstStyle/>
        <a:p>
          <a:endParaRPr lang="en-US"/>
        </a:p>
      </dgm:t>
    </dgm:pt>
    <dgm:pt modelId="{C90519B2-F4D9-47E6-8EFC-B22837118F05}" type="parTrans" cxnId="{4002794C-C730-4547-972D-38AD638AE2A6}">
      <dgm:prSet/>
      <dgm:spPr/>
      <dgm:t>
        <a:bodyPr/>
        <a:lstStyle/>
        <a:p>
          <a:endParaRPr lang="en-US"/>
        </a:p>
      </dgm:t>
    </dgm:pt>
    <dgm:pt modelId="{5F02CE93-700C-4E62-A157-93B618D33904}" type="pres">
      <dgm:prSet presAssocID="{85C57930-FBE6-422C-8E66-BEFA37E4302C}" presName="linearFlow" presStyleCnt="0">
        <dgm:presLayoutVars>
          <dgm:dir/>
          <dgm:animLvl val="lvl"/>
          <dgm:resizeHandles val="exact"/>
        </dgm:presLayoutVars>
      </dgm:prSet>
      <dgm:spPr/>
    </dgm:pt>
    <dgm:pt modelId="{F1162F2E-6DA7-46EF-8397-F8C00293AFD8}" type="pres">
      <dgm:prSet presAssocID="{20E3527C-E9F6-4A98-B19B-90A80C3484EC}" presName="composite" presStyleCnt="0"/>
      <dgm:spPr/>
    </dgm:pt>
    <dgm:pt modelId="{6D5E3868-062B-4A58-A535-60022F0FA122}" type="pres">
      <dgm:prSet presAssocID="{20E3527C-E9F6-4A98-B19B-90A80C3484E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DA569A3-812A-4E87-BBD5-7D3472BB10E4}" type="pres">
      <dgm:prSet presAssocID="{20E3527C-E9F6-4A98-B19B-90A80C3484EC}" presName="descendantText" presStyleLbl="alignAcc1" presStyleIdx="0" presStyleCnt="4">
        <dgm:presLayoutVars>
          <dgm:bulletEnabled val="1"/>
        </dgm:presLayoutVars>
      </dgm:prSet>
      <dgm:spPr/>
    </dgm:pt>
    <dgm:pt modelId="{CB80F70B-6F44-47D4-8CFE-D6F7C09FD96A}" type="pres">
      <dgm:prSet presAssocID="{75AE8840-D5C5-4215-9FBF-1CA9D8B19FA2}" presName="sp" presStyleCnt="0"/>
      <dgm:spPr/>
    </dgm:pt>
    <dgm:pt modelId="{B3CF79A0-BDF9-4FF7-A1E5-337092158559}" type="pres">
      <dgm:prSet presAssocID="{25CEC182-AA92-47AB-8450-205D018FAF76}" presName="composite" presStyleCnt="0"/>
      <dgm:spPr/>
    </dgm:pt>
    <dgm:pt modelId="{88FB8A0A-1568-45F4-848D-76D28FBE052A}" type="pres">
      <dgm:prSet presAssocID="{25CEC182-AA92-47AB-8450-205D018FAF7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1E92356-667C-4F0D-9AC8-90609E033C42}" type="pres">
      <dgm:prSet presAssocID="{25CEC182-AA92-47AB-8450-205D018FAF76}" presName="descendantText" presStyleLbl="alignAcc1" presStyleIdx="1" presStyleCnt="4">
        <dgm:presLayoutVars>
          <dgm:bulletEnabled val="1"/>
        </dgm:presLayoutVars>
      </dgm:prSet>
      <dgm:spPr/>
    </dgm:pt>
    <dgm:pt modelId="{801275EA-BC84-48EA-9B45-73CA93BC85C0}" type="pres">
      <dgm:prSet presAssocID="{7A127E64-C22C-49D0-8717-59FBD41D63E8}" presName="sp" presStyleCnt="0"/>
      <dgm:spPr/>
    </dgm:pt>
    <dgm:pt modelId="{DAD6932B-054E-4D7C-A25A-C0A21FFDE492}" type="pres">
      <dgm:prSet presAssocID="{E02493F0-C47C-4911-B92B-292489CAC9C9}" presName="composite" presStyleCnt="0"/>
      <dgm:spPr/>
    </dgm:pt>
    <dgm:pt modelId="{AA297DE6-866F-4A85-9768-0222C59C6105}" type="pres">
      <dgm:prSet presAssocID="{E02493F0-C47C-4911-B92B-292489CAC9C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7149566-3C09-4D76-A043-1CC9609AD763}" type="pres">
      <dgm:prSet presAssocID="{E02493F0-C47C-4911-B92B-292489CAC9C9}" presName="descendantText" presStyleLbl="alignAcc1" presStyleIdx="2" presStyleCnt="4">
        <dgm:presLayoutVars>
          <dgm:bulletEnabled val="1"/>
        </dgm:presLayoutVars>
      </dgm:prSet>
      <dgm:spPr/>
    </dgm:pt>
    <dgm:pt modelId="{F99965DB-BDB7-4889-A806-A082E560EC15}" type="pres">
      <dgm:prSet presAssocID="{C6B08C83-80B9-4C29-B683-D8EEC6BF50E8}" presName="sp" presStyleCnt="0"/>
      <dgm:spPr/>
    </dgm:pt>
    <dgm:pt modelId="{3032A417-9642-495C-AA99-65C5ED311052}" type="pres">
      <dgm:prSet presAssocID="{6A095204-8E27-4607-83D5-759C3DFB6931}" presName="composite" presStyleCnt="0"/>
      <dgm:spPr/>
    </dgm:pt>
    <dgm:pt modelId="{3F28AE3C-80E9-4622-A7D7-51B029115DC9}" type="pres">
      <dgm:prSet presAssocID="{6A095204-8E27-4607-83D5-759C3DFB693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31DA4A8-3AE5-4070-8E5D-6A6BA53AFD94}" type="pres">
      <dgm:prSet presAssocID="{6A095204-8E27-4607-83D5-759C3DFB693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D35A619-A26A-4102-84DE-B3A08459DB6F}" srcId="{85C57930-FBE6-422C-8E66-BEFA37E4302C}" destId="{20E3527C-E9F6-4A98-B19B-90A80C3484EC}" srcOrd="0" destOrd="0" parTransId="{4E1F38EC-8211-4BF6-A55D-3AD4B7622E26}" sibTransId="{75AE8840-D5C5-4215-9FBF-1CA9D8B19FA2}"/>
    <dgm:cxn modelId="{8DDED13B-0E41-4541-BB8C-3C3B0B9BCF38}" srcId="{E02493F0-C47C-4911-B92B-292489CAC9C9}" destId="{367DEC73-45A0-419C-8ED1-1C69FDC86E95}" srcOrd="0" destOrd="0" parTransId="{1117A23F-9C62-4F02-98D1-9D3E5CB0BAE9}" sibTransId="{CB02FA65-BFB3-423B-ADC9-CC9EA338DF55}"/>
    <dgm:cxn modelId="{37AFC13C-CDE9-46C0-846E-572C90C5D02B}" type="presOf" srcId="{E02493F0-C47C-4911-B92B-292489CAC9C9}" destId="{AA297DE6-866F-4A85-9768-0222C59C6105}" srcOrd="0" destOrd="0" presId="urn:microsoft.com/office/officeart/2005/8/layout/chevron2"/>
    <dgm:cxn modelId="{1DE8493E-A538-4587-B21C-DDEF2DD34F59}" type="presOf" srcId="{85C57930-FBE6-422C-8E66-BEFA37E4302C}" destId="{5F02CE93-700C-4E62-A157-93B618D33904}" srcOrd="0" destOrd="0" presId="urn:microsoft.com/office/officeart/2005/8/layout/chevron2"/>
    <dgm:cxn modelId="{6BD3E341-C822-4701-B911-6918983C69EF}" type="presOf" srcId="{63CED719-1555-47F7-9AD1-C1D061298CB1}" destId="{E31DA4A8-3AE5-4070-8E5D-6A6BA53AFD94}" srcOrd="0" destOrd="0" presId="urn:microsoft.com/office/officeart/2005/8/layout/chevron2"/>
    <dgm:cxn modelId="{22371F65-DB78-4979-99B6-06C7174044B0}" type="presOf" srcId="{0C4491CB-5C6E-4A22-8F32-0D1F4FAC535B}" destId="{1DA569A3-812A-4E87-BBD5-7D3472BB10E4}" srcOrd="0" destOrd="0" presId="urn:microsoft.com/office/officeart/2005/8/layout/chevron2"/>
    <dgm:cxn modelId="{4002794C-C730-4547-972D-38AD638AE2A6}" srcId="{85C57930-FBE6-422C-8E66-BEFA37E4302C}" destId="{6A095204-8E27-4607-83D5-759C3DFB6931}" srcOrd="3" destOrd="0" parTransId="{C90519B2-F4D9-47E6-8EFC-B22837118F05}" sibTransId="{291A2A61-B868-4949-9269-DD254503C2FB}"/>
    <dgm:cxn modelId="{77B8DF70-3626-42CC-9364-82D9AB12E385}" srcId="{85C57930-FBE6-422C-8E66-BEFA37E4302C}" destId="{E02493F0-C47C-4911-B92B-292489CAC9C9}" srcOrd="2" destOrd="0" parTransId="{1E24781F-50BD-4A1D-84B4-57C33D2883CE}" sibTransId="{C6B08C83-80B9-4C29-B683-D8EEC6BF50E8}"/>
    <dgm:cxn modelId="{D442BE8C-2932-4A9F-A848-CF2EC890079B}" type="presOf" srcId="{D1D946AE-5297-40CF-832D-4C246BA83C82}" destId="{41E92356-667C-4F0D-9AC8-90609E033C42}" srcOrd="0" destOrd="0" presId="urn:microsoft.com/office/officeart/2005/8/layout/chevron2"/>
    <dgm:cxn modelId="{F3B5308F-21F8-4599-8322-DA13701222D2}" srcId="{85C57930-FBE6-422C-8E66-BEFA37E4302C}" destId="{25CEC182-AA92-47AB-8450-205D018FAF76}" srcOrd="1" destOrd="0" parTransId="{CF619B92-0159-4672-B2B7-E2D91C4FF829}" sibTransId="{7A127E64-C22C-49D0-8717-59FBD41D63E8}"/>
    <dgm:cxn modelId="{5D839095-2283-432F-8FF3-D47CAECA26EF}" srcId="{20E3527C-E9F6-4A98-B19B-90A80C3484EC}" destId="{0C4491CB-5C6E-4A22-8F32-0D1F4FAC535B}" srcOrd="0" destOrd="0" parTransId="{BD8BD73E-7636-42D0-A8D5-C65B0A2AF903}" sibTransId="{8F619933-E076-40A1-B3C3-3A9D7071492F}"/>
    <dgm:cxn modelId="{E2FAF3A3-373A-4CC1-B070-89DE975A0FE6}" srcId="{6A095204-8E27-4607-83D5-759C3DFB6931}" destId="{63CED719-1555-47F7-9AD1-C1D061298CB1}" srcOrd="0" destOrd="0" parTransId="{37AAF1B8-145C-49BC-812E-2F29537620D7}" sibTransId="{2C7844F2-CF6A-484F-BF24-0C3C1B857515}"/>
    <dgm:cxn modelId="{9856C2B8-F666-42F8-AA73-31BBD8890C18}" type="presOf" srcId="{6A095204-8E27-4607-83D5-759C3DFB6931}" destId="{3F28AE3C-80E9-4622-A7D7-51B029115DC9}" srcOrd="0" destOrd="0" presId="urn:microsoft.com/office/officeart/2005/8/layout/chevron2"/>
    <dgm:cxn modelId="{AE0147C5-0070-4432-954C-BCA2B5C27865}" type="presOf" srcId="{367DEC73-45A0-419C-8ED1-1C69FDC86E95}" destId="{57149566-3C09-4D76-A043-1CC9609AD763}" srcOrd="0" destOrd="0" presId="urn:microsoft.com/office/officeart/2005/8/layout/chevron2"/>
    <dgm:cxn modelId="{AF6FDACD-5429-4747-9209-8963A86EE6CA}" type="presOf" srcId="{20E3527C-E9F6-4A98-B19B-90A80C3484EC}" destId="{6D5E3868-062B-4A58-A535-60022F0FA122}" srcOrd="0" destOrd="0" presId="urn:microsoft.com/office/officeart/2005/8/layout/chevron2"/>
    <dgm:cxn modelId="{0104AECE-3E31-4865-B610-997E7E8D6A08}" srcId="{25CEC182-AA92-47AB-8450-205D018FAF76}" destId="{D1D946AE-5297-40CF-832D-4C246BA83C82}" srcOrd="0" destOrd="0" parTransId="{6A7787ED-AF97-445E-AA3B-CC200AD8BED3}" sibTransId="{DC8EED3E-E4DB-4E29-91A6-FD34EBD2F275}"/>
    <dgm:cxn modelId="{3A925BF8-8ACC-4561-B9E0-1A755A6B1F27}" type="presOf" srcId="{25CEC182-AA92-47AB-8450-205D018FAF76}" destId="{88FB8A0A-1568-45F4-848D-76D28FBE052A}" srcOrd="0" destOrd="0" presId="urn:microsoft.com/office/officeart/2005/8/layout/chevron2"/>
    <dgm:cxn modelId="{ACEFA882-C5BB-4B21-8FC2-DCD8C211BCA6}" type="presParOf" srcId="{5F02CE93-700C-4E62-A157-93B618D33904}" destId="{F1162F2E-6DA7-46EF-8397-F8C00293AFD8}" srcOrd="0" destOrd="0" presId="urn:microsoft.com/office/officeart/2005/8/layout/chevron2"/>
    <dgm:cxn modelId="{6D1A9275-5978-4C76-A993-A815E4AC7F97}" type="presParOf" srcId="{F1162F2E-6DA7-46EF-8397-F8C00293AFD8}" destId="{6D5E3868-062B-4A58-A535-60022F0FA122}" srcOrd="0" destOrd="0" presId="urn:microsoft.com/office/officeart/2005/8/layout/chevron2"/>
    <dgm:cxn modelId="{B6B238CD-3389-4714-9342-366EED284207}" type="presParOf" srcId="{F1162F2E-6DA7-46EF-8397-F8C00293AFD8}" destId="{1DA569A3-812A-4E87-BBD5-7D3472BB10E4}" srcOrd="1" destOrd="0" presId="urn:microsoft.com/office/officeart/2005/8/layout/chevron2"/>
    <dgm:cxn modelId="{B84CB1CF-B35D-4148-8738-7082D8D4CF74}" type="presParOf" srcId="{5F02CE93-700C-4E62-A157-93B618D33904}" destId="{CB80F70B-6F44-47D4-8CFE-D6F7C09FD96A}" srcOrd="1" destOrd="0" presId="urn:microsoft.com/office/officeart/2005/8/layout/chevron2"/>
    <dgm:cxn modelId="{8A76EA4E-9C25-4DE8-A813-EADF112DC990}" type="presParOf" srcId="{5F02CE93-700C-4E62-A157-93B618D33904}" destId="{B3CF79A0-BDF9-4FF7-A1E5-337092158559}" srcOrd="2" destOrd="0" presId="urn:microsoft.com/office/officeart/2005/8/layout/chevron2"/>
    <dgm:cxn modelId="{56BF70E1-9CBF-45EF-AFDF-A979B68DF2B2}" type="presParOf" srcId="{B3CF79A0-BDF9-4FF7-A1E5-337092158559}" destId="{88FB8A0A-1568-45F4-848D-76D28FBE052A}" srcOrd="0" destOrd="0" presId="urn:microsoft.com/office/officeart/2005/8/layout/chevron2"/>
    <dgm:cxn modelId="{C4931B06-7EC3-4638-9863-B3C43CD5B05F}" type="presParOf" srcId="{B3CF79A0-BDF9-4FF7-A1E5-337092158559}" destId="{41E92356-667C-4F0D-9AC8-90609E033C42}" srcOrd="1" destOrd="0" presId="urn:microsoft.com/office/officeart/2005/8/layout/chevron2"/>
    <dgm:cxn modelId="{2748374B-CA9A-4E53-BE75-372D78D368D4}" type="presParOf" srcId="{5F02CE93-700C-4E62-A157-93B618D33904}" destId="{801275EA-BC84-48EA-9B45-73CA93BC85C0}" srcOrd="3" destOrd="0" presId="urn:microsoft.com/office/officeart/2005/8/layout/chevron2"/>
    <dgm:cxn modelId="{301DA042-32D3-404B-BB5A-EACFB16CC4B4}" type="presParOf" srcId="{5F02CE93-700C-4E62-A157-93B618D33904}" destId="{DAD6932B-054E-4D7C-A25A-C0A21FFDE492}" srcOrd="4" destOrd="0" presId="urn:microsoft.com/office/officeart/2005/8/layout/chevron2"/>
    <dgm:cxn modelId="{DC3AA84C-29ED-4315-A08E-1B05A1E772D1}" type="presParOf" srcId="{DAD6932B-054E-4D7C-A25A-C0A21FFDE492}" destId="{AA297DE6-866F-4A85-9768-0222C59C6105}" srcOrd="0" destOrd="0" presId="urn:microsoft.com/office/officeart/2005/8/layout/chevron2"/>
    <dgm:cxn modelId="{2FB4419C-75E9-455C-9EE9-A057177F821E}" type="presParOf" srcId="{DAD6932B-054E-4D7C-A25A-C0A21FFDE492}" destId="{57149566-3C09-4D76-A043-1CC9609AD763}" srcOrd="1" destOrd="0" presId="urn:microsoft.com/office/officeart/2005/8/layout/chevron2"/>
    <dgm:cxn modelId="{B9C15EF8-7936-4FB1-97C3-780792B49733}" type="presParOf" srcId="{5F02CE93-700C-4E62-A157-93B618D33904}" destId="{F99965DB-BDB7-4889-A806-A082E560EC15}" srcOrd="5" destOrd="0" presId="urn:microsoft.com/office/officeart/2005/8/layout/chevron2"/>
    <dgm:cxn modelId="{F8A468FB-A2E6-4704-BB14-52C71AB1364E}" type="presParOf" srcId="{5F02CE93-700C-4E62-A157-93B618D33904}" destId="{3032A417-9642-495C-AA99-65C5ED311052}" srcOrd="6" destOrd="0" presId="urn:microsoft.com/office/officeart/2005/8/layout/chevron2"/>
    <dgm:cxn modelId="{6CCD2D76-26E2-4E01-915C-9E2DBD5FDE03}" type="presParOf" srcId="{3032A417-9642-495C-AA99-65C5ED311052}" destId="{3F28AE3C-80E9-4622-A7D7-51B029115DC9}" srcOrd="0" destOrd="0" presId="urn:microsoft.com/office/officeart/2005/8/layout/chevron2"/>
    <dgm:cxn modelId="{405111A6-376A-4683-857B-F2C98F3D59D4}" type="presParOf" srcId="{3032A417-9642-495C-AA99-65C5ED311052}" destId="{E31DA4A8-3AE5-4070-8E5D-6A6BA53AFD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302F-9340-430B-8F64-B716DFB6C24B}">
      <dsp:nvSpPr>
        <dsp:cNvPr id="0" name=""/>
        <dsp:cNvSpPr/>
      </dsp:nvSpPr>
      <dsp:spPr>
        <a:xfrm>
          <a:off x="4212176" y="37344"/>
          <a:ext cx="2391823" cy="209625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Christian Journey</a:t>
          </a:r>
        </a:p>
      </dsp:txBody>
      <dsp:txXfrm>
        <a:off x="4314507" y="139675"/>
        <a:ext cx="2187161" cy="1891592"/>
      </dsp:txXfrm>
    </dsp:sp>
    <dsp:sp modelId="{35D25713-9AAF-477D-8C34-805B06537877}">
      <dsp:nvSpPr>
        <dsp:cNvPr id="0" name=""/>
        <dsp:cNvSpPr/>
      </dsp:nvSpPr>
      <dsp:spPr>
        <a:xfrm>
          <a:off x="6269945" y="-113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652345" y="962680"/>
              </a:moveTo>
              <a:arcTo wR="2735740" hR="2735740" stAng="13223954" swAng="229999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DBFC1-C94D-491D-BBDC-62619DDD2EAA}">
      <dsp:nvSpPr>
        <dsp:cNvPr id="0" name=""/>
        <dsp:cNvSpPr/>
      </dsp:nvSpPr>
      <dsp:spPr>
        <a:xfrm>
          <a:off x="8504535" y="0"/>
          <a:ext cx="2468264" cy="21405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Integrity Check</a:t>
          </a:r>
        </a:p>
      </dsp:txBody>
      <dsp:txXfrm>
        <a:off x="8609029" y="104494"/>
        <a:ext cx="2259276" cy="1931573"/>
      </dsp:txXfrm>
    </dsp:sp>
    <dsp:sp modelId="{519927A8-D538-468C-B96E-DCA6ABD65582}">
      <dsp:nvSpPr>
        <dsp:cNvPr id="0" name=""/>
        <dsp:cNvSpPr/>
      </dsp:nvSpPr>
      <dsp:spPr>
        <a:xfrm>
          <a:off x="5774644" y="-2819085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4216690" y="5035973"/>
              </a:moveTo>
              <a:arcTo wR="2735740" hR="2735740" stAng="3433531" swAng="51421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EA6AC-50FC-452F-BF68-9D8EFF830901}">
      <dsp:nvSpPr>
        <dsp:cNvPr id="0" name=""/>
        <dsp:cNvSpPr/>
      </dsp:nvSpPr>
      <dsp:spPr>
        <a:xfrm>
          <a:off x="8130290" y="2464482"/>
          <a:ext cx="2842509" cy="78870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Maturity Crucible </a:t>
          </a:r>
        </a:p>
      </dsp:txBody>
      <dsp:txXfrm>
        <a:off x="8168791" y="2502983"/>
        <a:ext cx="2765507" cy="711699"/>
      </dsp:txXfrm>
    </dsp:sp>
    <dsp:sp modelId="{B5461D5E-00E6-489F-B96F-C8FDAA8A1599}">
      <dsp:nvSpPr>
        <dsp:cNvPr id="0" name=""/>
        <dsp:cNvSpPr/>
      </dsp:nvSpPr>
      <dsp:spPr>
        <a:xfrm>
          <a:off x="4807880" y="2368668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4879897" y="1036661"/>
              </a:moveTo>
              <a:arcTo wR="2735740" hR="2735740" stAng="19296352" swAng="76144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EA6C8-A2A6-4999-9C71-A90E707806B3}">
      <dsp:nvSpPr>
        <dsp:cNvPr id="0" name=""/>
        <dsp:cNvSpPr/>
      </dsp:nvSpPr>
      <dsp:spPr>
        <a:xfrm>
          <a:off x="8494081" y="4101193"/>
          <a:ext cx="2478713" cy="20964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Opportunity to Choose</a:t>
          </a:r>
        </a:p>
      </dsp:txBody>
      <dsp:txXfrm>
        <a:off x="8596419" y="4203531"/>
        <a:ext cx="2274037" cy="1891728"/>
      </dsp:txXfrm>
    </dsp:sp>
    <dsp:sp modelId="{D42F6F72-15E9-46C3-9ECD-2B4BA0AAA5D5}">
      <dsp:nvSpPr>
        <dsp:cNvPr id="0" name=""/>
        <dsp:cNvSpPr/>
      </dsp:nvSpPr>
      <dsp:spPr>
        <a:xfrm>
          <a:off x="6138288" y="731810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2353916" y="5444705"/>
              </a:moveTo>
              <a:arcTo wR="2735740" hR="2735740" stAng="5881374" swAng="228444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EDA34-2778-4A46-8285-3F3108B3B9D0}">
      <dsp:nvSpPr>
        <dsp:cNvPr id="0" name=""/>
        <dsp:cNvSpPr/>
      </dsp:nvSpPr>
      <dsp:spPr>
        <a:xfrm>
          <a:off x="4253646" y="4153559"/>
          <a:ext cx="2304970" cy="21406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Obedience</a:t>
          </a:r>
        </a:p>
      </dsp:txBody>
      <dsp:txXfrm>
        <a:off x="4358146" y="4258059"/>
        <a:ext cx="2095970" cy="1931687"/>
      </dsp:txXfrm>
    </dsp:sp>
    <dsp:sp modelId="{A6D62128-C712-46E0-946D-ECA1F6219BC5}">
      <dsp:nvSpPr>
        <dsp:cNvPr id="0" name=""/>
        <dsp:cNvSpPr/>
      </dsp:nvSpPr>
      <dsp:spPr>
        <a:xfrm>
          <a:off x="-887428" y="794839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4834149" y="4491007"/>
              </a:moveTo>
              <a:arcTo wR="2735740" hR="2735740" stAng="2394699" swAng="222526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B125C-771F-4FE3-92E6-2B4B2F7131B7}">
      <dsp:nvSpPr>
        <dsp:cNvPr id="0" name=""/>
        <dsp:cNvSpPr/>
      </dsp:nvSpPr>
      <dsp:spPr>
        <a:xfrm>
          <a:off x="0" y="4114106"/>
          <a:ext cx="2410548" cy="21512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Maturity</a:t>
          </a:r>
        </a:p>
      </dsp:txBody>
      <dsp:txXfrm>
        <a:off x="105014" y="4219120"/>
        <a:ext cx="2200520" cy="1941198"/>
      </dsp:txXfrm>
    </dsp:sp>
    <dsp:sp modelId="{80865FAD-DE73-4662-8240-DBCA25620F16}">
      <dsp:nvSpPr>
        <dsp:cNvPr id="0" name=""/>
        <dsp:cNvSpPr/>
      </dsp:nvSpPr>
      <dsp:spPr>
        <a:xfrm>
          <a:off x="634774" y="2407612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285200" y="1519545"/>
              </a:moveTo>
              <a:arcTo wR="2735740" hR="2735740" stAng="12383704" swAng="78080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0F6C-39D2-461C-96B6-E877CF3B8FCC}">
      <dsp:nvSpPr>
        <dsp:cNvPr id="0" name=""/>
        <dsp:cNvSpPr/>
      </dsp:nvSpPr>
      <dsp:spPr>
        <a:xfrm>
          <a:off x="0" y="2464349"/>
          <a:ext cx="2798251" cy="78880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Widening Influence</a:t>
          </a:r>
        </a:p>
      </dsp:txBody>
      <dsp:txXfrm>
        <a:off x="38506" y="2502855"/>
        <a:ext cx="2721239" cy="711791"/>
      </dsp:txXfrm>
    </dsp:sp>
    <dsp:sp modelId="{BEBE48A0-C54E-4B59-9974-A86B48DC1475}">
      <dsp:nvSpPr>
        <dsp:cNvPr id="0" name=""/>
        <dsp:cNvSpPr/>
      </dsp:nvSpPr>
      <dsp:spPr>
        <a:xfrm>
          <a:off x="-483303" y="-2884916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1783128" y="5300269"/>
              </a:moveTo>
              <a:arcTo wR="2735740" hR="2735740" stAng="6622672" swAng="5767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4C073-1BDD-405D-A1E0-BEA0801F2999}">
      <dsp:nvSpPr>
        <dsp:cNvPr id="0" name=""/>
        <dsp:cNvSpPr/>
      </dsp:nvSpPr>
      <dsp:spPr>
        <a:xfrm>
          <a:off x="0" y="0"/>
          <a:ext cx="2225252" cy="21405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Participate in </a:t>
          </a:r>
          <a:r>
            <a:rPr lang="en-IN" sz="2200" kern="1200" dirty="0"/>
            <a:t>God’s Grand Narrative</a:t>
          </a:r>
        </a:p>
      </dsp:txBody>
      <dsp:txXfrm>
        <a:off x="104494" y="104494"/>
        <a:ext cx="2016264" cy="1931573"/>
      </dsp:txXfrm>
    </dsp:sp>
    <dsp:sp modelId="{45666774-D71E-4D83-A39E-C44DA851CE3B}">
      <dsp:nvSpPr>
        <dsp:cNvPr id="0" name=""/>
        <dsp:cNvSpPr/>
      </dsp:nvSpPr>
      <dsp:spPr>
        <a:xfrm>
          <a:off x="-976095" y="-320"/>
          <a:ext cx="5471481" cy="5471481"/>
        </a:xfrm>
        <a:custGeom>
          <a:avLst/>
          <a:gdLst/>
          <a:ahLst/>
          <a:cxnLst/>
          <a:rect l="0" t="0" r="0" b="0"/>
          <a:pathLst>
            <a:path>
              <a:moveTo>
                <a:pt x="3342846" y="68213"/>
              </a:moveTo>
              <a:arcTo wR="2735740" hR="2735740" stAng="16969297" swAng="23359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3868-062B-4A58-A535-60022F0FA122}">
      <dsp:nvSpPr>
        <dsp:cNvPr id="0" name=""/>
        <dsp:cNvSpPr/>
      </dsp:nvSpPr>
      <dsp:spPr>
        <a:xfrm rot="5400000">
          <a:off x="-170609" y="172409"/>
          <a:ext cx="1137396" cy="796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Model I</a:t>
          </a:r>
        </a:p>
      </dsp:txBody>
      <dsp:txXfrm rot="-5400000">
        <a:off x="1" y="399889"/>
        <a:ext cx="796177" cy="341219"/>
      </dsp:txXfrm>
    </dsp:sp>
    <dsp:sp modelId="{1DA569A3-812A-4E87-BBD5-7D3472BB10E4}">
      <dsp:nvSpPr>
        <dsp:cNvPr id="0" name=""/>
        <dsp:cNvSpPr/>
      </dsp:nvSpPr>
      <dsp:spPr>
        <a:xfrm rot="5400000">
          <a:off x="5057634" y="-4259657"/>
          <a:ext cx="739307" cy="926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/>
            <a:t>Paul &amp; his team</a:t>
          </a:r>
        </a:p>
      </dsp:txBody>
      <dsp:txXfrm rot="-5400000">
        <a:off x="796177" y="37890"/>
        <a:ext cx="9226132" cy="667127"/>
      </dsp:txXfrm>
    </dsp:sp>
    <dsp:sp modelId="{88FB8A0A-1568-45F4-848D-76D28FBE052A}">
      <dsp:nvSpPr>
        <dsp:cNvPr id="0" name=""/>
        <dsp:cNvSpPr/>
      </dsp:nvSpPr>
      <dsp:spPr>
        <a:xfrm rot="5400000">
          <a:off x="-170609" y="1161500"/>
          <a:ext cx="1137396" cy="796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Model II</a:t>
          </a:r>
        </a:p>
      </dsp:txBody>
      <dsp:txXfrm rot="-5400000">
        <a:off x="1" y="1388980"/>
        <a:ext cx="796177" cy="341219"/>
      </dsp:txXfrm>
    </dsp:sp>
    <dsp:sp modelId="{41E92356-667C-4F0D-9AC8-90609E033C42}">
      <dsp:nvSpPr>
        <dsp:cNvPr id="0" name=""/>
        <dsp:cNvSpPr/>
      </dsp:nvSpPr>
      <dsp:spPr>
        <a:xfrm rot="5400000">
          <a:off x="5057634" y="-3270566"/>
          <a:ext cx="739307" cy="926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/>
            <a:t>Thessalonians</a:t>
          </a:r>
        </a:p>
      </dsp:txBody>
      <dsp:txXfrm rot="-5400000">
        <a:off x="796177" y="1026981"/>
        <a:ext cx="9226132" cy="667127"/>
      </dsp:txXfrm>
    </dsp:sp>
    <dsp:sp modelId="{AA297DE6-866F-4A85-9768-0222C59C6105}">
      <dsp:nvSpPr>
        <dsp:cNvPr id="0" name=""/>
        <dsp:cNvSpPr/>
      </dsp:nvSpPr>
      <dsp:spPr>
        <a:xfrm rot="5400000">
          <a:off x="-170609" y="2150591"/>
          <a:ext cx="1137396" cy="796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Model III</a:t>
          </a:r>
        </a:p>
      </dsp:txBody>
      <dsp:txXfrm rot="-5400000">
        <a:off x="1" y="2378071"/>
        <a:ext cx="796177" cy="341219"/>
      </dsp:txXfrm>
    </dsp:sp>
    <dsp:sp modelId="{57149566-3C09-4D76-A043-1CC9609AD763}">
      <dsp:nvSpPr>
        <dsp:cNvPr id="0" name=""/>
        <dsp:cNvSpPr/>
      </dsp:nvSpPr>
      <dsp:spPr>
        <a:xfrm rot="5400000">
          <a:off x="5057634" y="-2281475"/>
          <a:ext cx="739307" cy="926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/>
            <a:t>Macedonians &amp; </a:t>
          </a:r>
          <a:r>
            <a:rPr lang="en-US" sz="4600" kern="1200" dirty="0" err="1"/>
            <a:t>Achians</a:t>
          </a:r>
          <a:endParaRPr lang="en-US" sz="4600" kern="1200" dirty="0"/>
        </a:p>
      </dsp:txBody>
      <dsp:txXfrm rot="-5400000">
        <a:off x="796177" y="2016072"/>
        <a:ext cx="9226132" cy="667127"/>
      </dsp:txXfrm>
    </dsp:sp>
    <dsp:sp modelId="{3F28AE3C-80E9-4622-A7D7-51B029115DC9}">
      <dsp:nvSpPr>
        <dsp:cNvPr id="0" name=""/>
        <dsp:cNvSpPr/>
      </dsp:nvSpPr>
      <dsp:spPr>
        <a:xfrm rot="5400000">
          <a:off x="-170609" y="3139681"/>
          <a:ext cx="1137396" cy="796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-5400000">
        <a:off x="1" y="3367161"/>
        <a:ext cx="796177" cy="341219"/>
      </dsp:txXfrm>
    </dsp:sp>
    <dsp:sp modelId="{E31DA4A8-3AE5-4070-8E5D-6A6BA53AFD94}">
      <dsp:nvSpPr>
        <dsp:cNvPr id="0" name=""/>
        <dsp:cNvSpPr/>
      </dsp:nvSpPr>
      <dsp:spPr>
        <a:xfrm rot="5400000">
          <a:off x="5057634" y="-1292384"/>
          <a:ext cx="739307" cy="9262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/>
            <a:t>Everyplace</a:t>
          </a:r>
        </a:p>
      </dsp:txBody>
      <dsp:txXfrm rot="-5400000">
        <a:off x="796177" y="3005163"/>
        <a:ext cx="9226132" cy="66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65BFD-422F-4A0C-A37B-8D3C3123AD46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81CD-3EC0-41F6-BCF6-3D3B5E22C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01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698500"/>
            <a:ext cx="6132513" cy="345122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IN" sz="2000" dirty="0"/>
              <a:t>Man cannot set himself right by his own effort.  The reason is that in the heart of man another law is now in effect.  The law of sin and death – Rom 7:23-24.  </a:t>
            </a:r>
          </a:p>
          <a:p>
            <a:endParaRPr lang="en-IN" sz="2000" dirty="0"/>
          </a:p>
          <a:p>
            <a:pPr marR="0" algn="l" rtl="0"/>
            <a:r>
              <a:rPr lang="en-IN" sz="20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Rom 7:18-19</a:t>
            </a:r>
            <a:r>
              <a:rPr lang="en-IN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 For I know that in me (that is, in my flesh) nothing good dwells; for to will is present with me, but </a:t>
            </a:r>
            <a:r>
              <a:rPr lang="en-IN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how</a:t>
            </a:r>
            <a:r>
              <a:rPr lang="en-IN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to perform what is good I do not find.  </a:t>
            </a:r>
            <a:r>
              <a:rPr lang="en-IN" sz="20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(19)</a:t>
            </a:r>
            <a:r>
              <a:rPr lang="en-IN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 For the good that I will </a:t>
            </a:r>
            <a:r>
              <a:rPr lang="en-IN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to do,</a:t>
            </a:r>
            <a:r>
              <a:rPr lang="en-IN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I do not do; but the evil I will not </a:t>
            </a:r>
            <a:r>
              <a:rPr lang="en-IN" sz="20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to do,</a:t>
            </a:r>
            <a:r>
              <a:rPr lang="en-IN" sz="20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that I practice.</a:t>
            </a:r>
            <a:endParaRPr lang="en-GB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5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8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000" dirty="0"/>
              <a:t>The solution is only one. Gal 2:20 / II Cor 4:10 / Col 3:3 </a:t>
            </a:r>
          </a:p>
          <a:p>
            <a:pPr marR="0" algn="l" rtl="0"/>
            <a:r>
              <a:rPr lang="en-IN" sz="18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2Ti 2:11</a:t>
            </a:r>
            <a:r>
              <a:rPr lang="en-I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 This is a faithful saying: For if we died with </a:t>
            </a:r>
            <a:r>
              <a:rPr lang="en-IN" sz="18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Him,</a:t>
            </a:r>
            <a:r>
              <a:rPr lang="en-I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We shall also live with </a:t>
            </a:r>
            <a:r>
              <a:rPr lang="en-IN" sz="18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Him.</a:t>
            </a:r>
            <a:endParaRPr lang="en-IN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endParaRPr lang="en-US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r>
              <a:rPr lang="en-IN" sz="2000" dirty="0"/>
              <a:t> </a:t>
            </a:r>
            <a:endParaRPr lang="en-US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r>
              <a:rPr lang="en-IN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739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IN" sz="2000" dirty="0"/>
              <a:t>These are the usual ego challenges that we face in life.  This is not an exhaustive list but a sample of the issues.</a:t>
            </a:r>
          </a:p>
          <a:p>
            <a:pPr eaLnBrk="1" hangingPunct="1"/>
            <a:r>
              <a:rPr lang="en-IN" sz="2000" dirty="0"/>
              <a:t>We must pray that the Holy Spirit will alert us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IN" sz="2000" dirty="0">
                <a:cs typeface="Arial" charset="0"/>
              </a:rPr>
              <a:t>I </a:t>
            </a:r>
            <a:r>
              <a:rPr lang="en-IN" sz="2000" dirty="0" err="1">
                <a:cs typeface="Arial" charset="0"/>
              </a:rPr>
              <a:t>Thess</a:t>
            </a:r>
            <a:r>
              <a:rPr lang="en-IN" sz="2000" dirty="0">
                <a:cs typeface="Arial" charset="0"/>
              </a:rPr>
              <a:t> 2:4-12</a:t>
            </a:r>
            <a:endParaRPr lang="en-GB" sz="20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0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3502" y="0"/>
            <a:ext cx="2969736" cy="455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83502" y="8758236"/>
            <a:ext cx="2969736" cy="456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758236"/>
            <a:ext cx="2969736" cy="456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2969736" cy="4553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R="0" algn="l" rtl="0"/>
            <a:r>
              <a:rPr lang="en-IN" sz="18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Rom 8:2-4</a:t>
            </a:r>
            <a:r>
              <a:rPr lang="en-I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 For the law of the Spirit of life in Christ Jesus has made me free from the law of sin and death.  </a:t>
            </a:r>
            <a:r>
              <a:rPr lang="en-IN" sz="18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(3)</a:t>
            </a:r>
            <a:r>
              <a:rPr lang="en-I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 For what the law could not do in that it was weak through the flesh, God </a:t>
            </a:r>
            <a:r>
              <a:rPr lang="en-IN" sz="1800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did</a:t>
            </a:r>
            <a:r>
              <a:rPr lang="en-I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by sending His own Son in the likeness of sinful flesh, on account of sin: He condemned sin in the flesh,  </a:t>
            </a:r>
            <a:r>
              <a:rPr lang="en-IN" sz="1800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(4)</a:t>
            </a:r>
            <a:r>
              <a:rPr lang="en-I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 that the righteous requirement of the law might be fulfilled in us who do not walk according to the flesh but according to the Spirit.</a:t>
            </a:r>
          </a:p>
          <a:p>
            <a:pPr marR="0" algn="l" rtl="0"/>
            <a:endParaRPr lang="en-US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2Ki 5:1-5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Now Naaman, commander of the army of the king of Syria, was a great and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honorable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man in the eyes of his master, because by him the LORD had given victory to Syria. He was also a mighty man of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valor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but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a leper.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(2)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the Syrians had gone out on raids, and had brought back captive a young girl from the land of Israel. She waited on Naaman's wife.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(3)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Then she said to her mistress, "If only my master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were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with the prophet who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in Samaria! For he would heal him of his leprosy."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(4)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Naaman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went in and told his master, saying, "Thus and thus said the girl who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from the land of Israel."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(5)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Then the king of Syria said, "Go now, and I will send a letter to the king of Israel." So he departed and took with him ten talents of silver, six thousand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shekels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of gold, and ten changes of clothing.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8633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81CD-3EC0-41F6-BCF6-3D3B5E22C085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68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8500"/>
            <a:ext cx="6132512" cy="345122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R="0" algn="l" rtl="0"/>
            <a:r>
              <a:rPr lang="en-IN" b="0" i="0" u="none" strike="noStrike" baseline="0" dirty="0" err="1">
                <a:solidFill>
                  <a:srgbClr val="218282"/>
                </a:solidFill>
                <a:latin typeface="Verdana" panose="020B0604030504040204" pitchFamily="34" charset="0"/>
              </a:rPr>
              <a:t>Psa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 66:10-12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For You, O God, have tested us; You have refined us as silver is refined.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(11)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You brought us into the net; You laid affliction on our backs.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(12)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You have caused men to ride over our heads; We went through fire and through water; But You brought us out to rich </a:t>
            </a:r>
            <a:r>
              <a:rPr lang="en-IN" b="0" i="1" u="none" strike="noStrike" baseline="0" dirty="0" err="1">
                <a:solidFill>
                  <a:srgbClr val="757575"/>
                </a:solidFill>
                <a:latin typeface="Verdana" panose="020B0604030504040204" pitchFamily="34" charset="0"/>
              </a:rPr>
              <a:t>fulfillment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.</a:t>
            </a:r>
          </a:p>
          <a:p>
            <a:pPr marR="0" algn="l" rtl="0"/>
            <a:endParaRPr lang="en-IN" i="1" dirty="0">
              <a:solidFill>
                <a:srgbClr val="757575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Jas 1:2-4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My brethren, count it all joy when you fall into various trials,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(3)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knowing that the testing of your faith produces patience.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(4)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But let patience have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its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perfect work, that you may be perfect and complete, lacking nothing.</a:t>
            </a:r>
          </a:p>
          <a:p>
            <a:pPr marR="0" algn="l" rtl="0"/>
            <a:endParaRPr lang="en-IN" dirty="0">
              <a:solidFill>
                <a:srgbClr val="000000"/>
              </a:solidFill>
              <a:latin typeface="Verdana" panose="020B0604030504040204" pitchFamily="34" charset="0"/>
              <a:cs typeface="Arial" charset="0"/>
            </a:endParaRPr>
          </a:p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1Pe 1:6-7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In this you greatly rejoice, though now for a little while, if need be, you have been grieved by various trials,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(7)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that the genuineness of your faith,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being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much more precious than gold that perishes, though it is tested by fire, may be found to praise,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honor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, and glory at the revelation of Jesus Christ,</a:t>
            </a:r>
            <a:endParaRPr lang="en-GB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Gen 22:1-2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Now it came to pass after these things that God tested Abraham, and said to him, "Abraham!" And he said, "Here I am."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(2)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Then He said, "Take now your son, your only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son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Isaac, whom you love, and go to the land of Moriah, and offer him there as a burnt offering on one of the mountains of which I shall tell you."</a:t>
            </a:r>
          </a:p>
          <a:p>
            <a:pPr marR="0" algn="l" rtl="0"/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Gen 22:5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Abraham said to his young men, "Stay here with the donkey; the lad and I will go yonder and worship, and we will come back to you.“</a:t>
            </a:r>
          </a:p>
          <a:p>
            <a:pPr marR="0" algn="l" rtl="0"/>
            <a:endParaRPr lang="en-IN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IN" b="0" i="0" u="none" strike="noStrike" baseline="0" dirty="0" err="1">
                <a:solidFill>
                  <a:srgbClr val="218282"/>
                </a:solidFill>
                <a:latin typeface="Verdana" panose="020B0604030504040204" pitchFamily="34" charset="0"/>
              </a:rPr>
              <a:t>Heb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 11:17-19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By faith Abraham, when he was tested, offered up Isaac, and he who had received the promises offered up his only begotten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son,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(18)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of whom it was said, "IN ISAAC YOUR SEED SHALL BE CALLED,"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(19)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concluding that God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was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able to raise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him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up, even from the dead, from which he also received him in a figurative sense.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Gen 22:6-8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So Abraham took the wood of the burnt offering and laid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it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on Isaac his son; and he took the fire in his hand, and a knife, and the two of them went together.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(7)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But Isaac spoke to Abraham his father and said, "My father!" And he said, "Here I am, my son." Then he said, "Look, the fire and the wood, but where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is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the lamb for a burnt offering?"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(8)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Abraham said, "My son, God will provide for Himself the lamb for a burnt offering." So the two of them went together.</a:t>
            </a:r>
          </a:p>
          <a:p>
            <a:pPr marR="0" algn="l" rtl="0"/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2Co 5:21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For He made Him who knew no sin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to be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sin for us, that we might become the righteousness of God in Him.</a:t>
            </a:r>
          </a:p>
          <a:p>
            <a:pPr marR="0" algn="l" rtl="0"/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0" algn="l" rtl="0"/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Gen 22:10-12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Abraham stretched out his hand and took the knife to slay his son.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(11)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But the Angel of the LORD called to him from heaven and said, "Abraham, Abraham!" So he said, "Here I am."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(12)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He said, "Do not lay your hand on the lad, or do anything to him; for now I know that you fear God, since you have not withheld your son, your only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son,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from Me."</a:t>
            </a:r>
          </a:p>
          <a:p>
            <a:pPr marR="0" algn="l" rtl="0"/>
            <a:endParaRPr lang="en-US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Luk 14:33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en-IN" b="0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So likewise, whoever of you does not forsake all that he has cannot be My disciple.</a:t>
            </a:r>
            <a:endParaRPr lang="ar-AE" dirty="0">
              <a:cs typeface="Arial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802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Gen 22:18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In your seed all the nations of the earth shall be blessed, because you have obeyed My voice.“</a:t>
            </a:r>
          </a:p>
          <a:p>
            <a:pPr marR="0" algn="l" rtl="0"/>
            <a:endParaRPr lang="en-IN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Gal 3:8-9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And the Scripture, foreseeing that God would justify the Gentiles by faith, preached the gospel to Abraham beforehand,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saying, "In you all the nations shall be blessed."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en-IN" b="0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(9)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So then those who </a:t>
            </a:r>
            <a:r>
              <a:rPr lang="en-IN" b="0" i="1" u="none" strike="noStrike" baseline="0" dirty="0">
                <a:solidFill>
                  <a:srgbClr val="757575"/>
                </a:solidFill>
                <a:latin typeface="Verdana" panose="020B0604030504040204" pitchFamily="34" charset="0"/>
              </a:rPr>
              <a:t>are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of faith are blessed with believing Abraham.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95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698500"/>
            <a:ext cx="6132513" cy="345122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60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C903-AED7-4440-8572-5106E6CE9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001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E7FE-D3F4-4188-88AD-6BCCBD11E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0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070DA-C954-4847-B78F-B323629A5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105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3900"/>
          </a:xfrm>
        </p:spPr>
        <p:txBody>
          <a:bodyPr/>
          <a:lstStyle/>
          <a:p>
            <a:pPr lvl="0"/>
            <a:endParaRPr lang="ar-AE" noProof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514F-BF35-4FA2-AAA4-8884170CA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94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3900"/>
          </a:xfrm>
        </p:spPr>
        <p:txBody>
          <a:bodyPr/>
          <a:lstStyle/>
          <a:p>
            <a:pPr lvl="0"/>
            <a:endParaRPr lang="ar-A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8B5F-A8BB-4DA1-B129-A194BCB91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274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3900"/>
          </a:xfrm>
        </p:spPr>
        <p:txBody>
          <a:bodyPr/>
          <a:lstStyle/>
          <a:p>
            <a:pPr lvl="0"/>
            <a:endParaRPr lang="ar-AE" noProof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8C18-AC40-423A-B654-B0639D5F8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04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40CC-8360-4FD8-AA9E-CC967CCDF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640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3F49-FF8D-4DFA-8954-3F18806F5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849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3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3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DF0E-6658-4FD1-BD6F-4676557DA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935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0D4B-C28D-490A-B929-67A456ECC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289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38ECF-2BD3-46D7-BEB1-0F9C651E7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294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263E-D760-4902-89A5-789056CD90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548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021D-30F7-4742-8901-B24E85616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052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ar-A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EC5D-2027-49EC-8F3F-62CC043CB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28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2" descr="strip-1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327061" y="0"/>
            <a:ext cx="865632" cy="6858000"/>
          </a:xfrm>
          <a:prstGeom prst="rect">
            <a:avLst/>
          </a:prstGeom>
        </p:spPr>
      </p:pic>
      <p:sp>
        <p:nvSpPr>
          <p:cNvPr id="3350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spcAft>
                <a:spcPct val="0"/>
              </a:spcAft>
              <a:defRPr sz="16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2701EDF-A355-4B58-9BCC-6EED300C6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350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defRPr sz="16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50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spcAft>
                <a:spcPct val="0"/>
              </a:spcAft>
              <a:defRPr sz="16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50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50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1356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rgbClr val="3366FF"/>
          </a:solidFill>
          <a:effectLst/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4267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733">
          <a:solidFill>
            <a:srgbClr val="000000"/>
          </a:solidFill>
          <a:effectLst/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3200">
          <a:solidFill>
            <a:srgbClr val="000000"/>
          </a:solidFill>
          <a:effectLst/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667">
          <a:solidFill>
            <a:srgbClr val="000000"/>
          </a:solidFill>
          <a:effectLst/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667">
          <a:solidFill>
            <a:srgbClr val="000000"/>
          </a:solidFill>
          <a:effectLst/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AE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2406712"/>
            <a:ext cx="10464800" cy="2501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867" dirty="0"/>
              <a:t>Lesson II</a:t>
            </a:r>
            <a:br>
              <a:rPr lang="en-US" sz="5867" dirty="0"/>
            </a:br>
            <a:r>
              <a:rPr lang="en-US" sz="5867" dirty="0"/>
              <a:t>Integrity of the Christian Leader</a:t>
            </a:r>
            <a:endParaRPr lang="en-GB" sz="5867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13722"/>
            <a:ext cx="8839200" cy="1371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process of building Integrity - 1 </a:t>
            </a:r>
            <a:endParaRPr lang="en-GB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3E20C-19FC-F7A7-9211-BFC74E1E0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" y="0"/>
            <a:ext cx="3297285" cy="26206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" y="177800"/>
          <a:ext cx="10972800" cy="626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22516" y="2921001"/>
            <a:ext cx="3634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IN" sz="48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Maturity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6302F-9340-430B-8F64-B716DFB6C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536302F-9340-430B-8F64-B716DFB6C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25713-9AAF-477D-8C34-805B0653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35D25713-9AAF-477D-8C34-805B0653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DBFC1-C94D-491D-BBDC-62619DDD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590DBFC1-C94D-491D-BBDC-62619DDD2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927A8-D538-468C-B96E-DCA6ABD6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519927A8-D538-468C-B96E-DCA6ABD65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DEA6AC-50FC-452F-BF68-9D8EFF830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ECDEA6AC-50FC-452F-BF68-9D8EFF830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61D5E-00E6-489F-B96F-C8FDAA8A1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B5461D5E-00E6-489F-B96F-C8FDAA8A1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EA6C8-A2A6-4999-9C71-A90E70780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F7EA6C8-A2A6-4999-9C71-A90E70780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F6F72-15E9-46C3-9ECD-2B4BA0AAA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D42F6F72-15E9-46C3-9ECD-2B4BA0AAA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EEDA34-2778-4A46-8285-3F3108B3B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12EEDA34-2778-4A46-8285-3F3108B3B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62128-C712-46E0-946D-ECA1F6219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A6D62128-C712-46E0-946D-ECA1F6219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5B125C-771F-4FE3-92E6-2B4B2F713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0F5B125C-771F-4FE3-92E6-2B4B2F713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65FAD-DE73-4662-8240-DBCA2562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0865FAD-DE73-4662-8240-DBCA2562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9B0F6C-39D2-461C-96B6-E877CF3B8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589B0F6C-39D2-461C-96B6-E877CF3B8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BE48A0-C54E-4B59-9974-A86B48DC1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BEBE48A0-C54E-4B59-9974-A86B48DC1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4C073-1BDD-405D-A1E0-BEA0801F2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7FA4C073-1BDD-405D-A1E0-BEA0801F2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66774-D71E-4D83-A39E-C44DA851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5666774-D71E-4D83-A39E-C44DA851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10972800" cy="1143000"/>
          </a:xfrm>
        </p:spPr>
        <p:txBody>
          <a:bodyPr/>
          <a:lstStyle/>
          <a:p>
            <a:r>
              <a:rPr lang="en-US" dirty="0"/>
              <a:t>Power of the powerless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759200" y="1193800"/>
            <a:ext cx="7416800" cy="24384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(Mat 18:3)  and said, "Assuredly, I say to you, unless you are converted and become as little children, you will by no means enter the kingdom of heaven.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ClipArt Placeholder 7" descr="Father and child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601" y="1397001"/>
            <a:ext cx="3583487" cy="4533900"/>
          </a:xfrm>
        </p:spPr>
      </p:pic>
      <p:pic>
        <p:nvPicPr>
          <p:cNvPr id="6" name="Picture 5" descr="mother-and-baby-cudd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937001"/>
            <a:ext cx="4292600" cy="2857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1967541" y="76200"/>
            <a:ext cx="8064896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66FF"/>
                </a:solidFill>
                <a:latin typeface="Impact" pitchFamily="34" charset="0"/>
                <a:cs typeface="Arial" charset="0"/>
              </a:rPr>
              <a:t>Dethroning self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66FF"/>
                </a:solidFill>
                <a:latin typeface="Impact" pitchFamily="34" charset="0"/>
                <a:cs typeface="Arial" charset="0"/>
              </a:rPr>
              <a:t>enthroning Christ</a:t>
            </a:r>
            <a:endParaRPr lang="en-GB" sz="4800" b="1" dirty="0">
              <a:solidFill>
                <a:srgbClr val="3366FF"/>
              </a:solidFill>
              <a:latin typeface="Impact" pitchFamily="34" charset="0"/>
              <a:cs typeface="Arial" charset="0"/>
            </a:endParaRPr>
          </a:p>
        </p:txBody>
      </p:sp>
      <p:pic>
        <p:nvPicPr>
          <p:cNvPr id="487427" name="Picture 3" descr="OTH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1524000"/>
            <a:ext cx="579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28" name="Picture 4" descr="ARR0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65466"/>
            <a:ext cx="30480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9" name="WordArt 5"/>
          <p:cNvSpPr>
            <a:spLocks noChangeArrowheads="1" noChangeShapeType="1" noTextEdit="1"/>
          </p:cNvSpPr>
          <p:nvPr/>
        </p:nvSpPr>
        <p:spPr bwMode="auto">
          <a:xfrm>
            <a:off x="9042400" y="5257800"/>
            <a:ext cx="21336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4800" b="1" kern="10" spc="960" normalizeH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Impact"/>
                <a:cs typeface="Arial" charset="0"/>
              </a:rPr>
              <a:t>EGO</a:t>
            </a:r>
          </a:p>
        </p:txBody>
      </p:sp>
      <p:sp>
        <p:nvSpPr>
          <p:cNvPr id="487430" name="WordArt 6"/>
          <p:cNvSpPr>
            <a:spLocks noChangeArrowheads="1" noChangeShapeType="1" noTextEdit="1"/>
          </p:cNvSpPr>
          <p:nvPr/>
        </p:nvSpPr>
        <p:spPr bwMode="auto">
          <a:xfrm>
            <a:off x="4673605" y="2971802"/>
            <a:ext cx="2578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cs typeface="Arial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8478704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god.png">
            <a:extLst>
              <a:ext uri="{FF2B5EF4-FFF2-40B4-BE49-F238E27FC236}">
                <a16:creationId xmlns:a16="http://schemas.microsoft.com/office/drawing/2014/main" id="{58FCDF58-C211-3E03-3243-4A613B4A98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68" y="-24"/>
            <a:ext cx="9144064" cy="685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B8124-1AA1-B23C-1863-D403044051BA}"/>
              </a:ext>
            </a:extLst>
          </p:cNvPr>
          <p:cNvSpPr txBox="1"/>
          <p:nvPr/>
        </p:nvSpPr>
        <p:spPr>
          <a:xfrm>
            <a:off x="696560" y="712811"/>
            <a:ext cx="1117614" cy="9130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IN" sz="5333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SIN</a:t>
            </a:r>
            <a:endParaRPr lang="en-GB" sz="5333" b="1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47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2677588" y="76206"/>
            <a:ext cx="6923616" cy="9305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853" tIns="54428" rIns="108853" bIns="54428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 dirty="0">
                <a:solidFill>
                  <a:srgbClr val="3366FF"/>
                </a:solidFill>
                <a:latin typeface="Impact" pitchFamily="34" charset="0"/>
                <a:cs typeface="Arial" charset="0"/>
              </a:rPr>
              <a:t>Self enthroned</a:t>
            </a:r>
            <a:endParaRPr lang="en-GB" sz="5333" b="1" dirty="0">
              <a:solidFill>
                <a:srgbClr val="3366FF"/>
              </a:solidFill>
              <a:latin typeface="Impact" pitchFamily="34" charset="0"/>
              <a:cs typeface="Arial" charset="0"/>
            </a:endParaRPr>
          </a:p>
        </p:txBody>
      </p:sp>
      <p:pic>
        <p:nvPicPr>
          <p:cNvPr id="487427" name="Picture 3" descr="OTH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5" y="1524001"/>
            <a:ext cx="57912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30" name="WordArt 6"/>
          <p:cNvSpPr>
            <a:spLocks noChangeArrowheads="1" noChangeShapeType="1" noTextEdit="1"/>
          </p:cNvSpPr>
          <p:nvPr/>
        </p:nvSpPr>
        <p:spPr bwMode="auto">
          <a:xfrm>
            <a:off x="4673608" y="2971802"/>
            <a:ext cx="2578097" cy="647700"/>
          </a:xfrm>
          <a:prstGeom prst="rect">
            <a:avLst/>
          </a:prstGeom>
        </p:spPr>
        <p:txBody>
          <a:bodyPr wrap="none" lIns="108853" tIns="54428" rIns="108853" bIns="5442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defTabSz="1219170" eaLnBrk="0" fontAlgn="base" hangingPunct="0">
              <a:spcBef>
                <a:spcPts val="667"/>
              </a:spcBef>
              <a:spcAft>
                <a:spcPts val="667"/>
              </a:spcAft>
              <a:defRPr/>
            </a:pPr>
            <a:r>
              <a:rPr lang="en-GB" sz="42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cs typeface="Arial" charset="0"/>
              </a:rPr>
              <a:t>EGO</a:t>
            </a:r>
          </a:p>
        </p:txBody>
      </p:sp>
      <p:pic>
        <p:nvPicPr>
          <p:cNvPr id="5" name="Picture 4" descr="se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3" y="-24"/>
            <a:ext cx="3048021" cy="34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969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onciling the wor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3043"/>
            <a:ext cx="8160907" cy="6810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A738B-40BA-49DC-B3D0-3D712D8680E1}"/>
              </a:ext>
            </a:extLst>
          </p:cNvPr>
          <p:cNvSpPr txBox="1"/>
          <p:nvPr/>
        </p:nvSpPr>
        <p:spPr>
          <a:xfrm>
            <a:off x="0" y="5236892"/>
            <a:ext cx="11305309" cy="163102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IN" sz="3333" dirty="0">
                <a:solidFill>
                  <a:srgbClr val="218282"/>
                </a:solidFill>
                <a:latin typeface="Verdana" panose="020B0604030504040204" pitchFamily="34" charset="0"/>
                <a:cs typeface="Arial" charset="0"/>
              </a:rPr>
              <a:t>II Corinthians 5:15</a:t>
            </a:r>
            <a:r>
              <a:rPr lang="en-IN" sz="3333" dirty="0">
                <a:solidFill>
                  <a:srgbClr val="292F33"/>
                </a:solidFill>
                <a:latin typeface="Verdana" panose="020B0604030504040204" pitchFamily="34" charset="0"/>
                <a:cs typeface="Arial" charset="0"/>
              </a:rPr>
              <a:t>  and He died for all, that those who live should live no longer for themselves, but for Him who died for them and rose again.</a:t>
            </a:r>
            <a:endParaRPr lang="en-GB" sz="3333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 have been crucified with Christ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48683" y="-27384"/>
            <a:ext cx="11427883" cy="6886995"/>
          </a:xfr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6402" y="-25400"/>
            <a:ext cx="6197599" cy="9001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6400" b="1" dirty="0"/>
              <a:t>Ego Symptoms</a:t>
            </a:r>
            <a:endParaRPr lang="en-US" sz="6400" b="1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029854"/>
            <a:ext cx="5283200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Comparative/Competitive thinking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FF0000"/>
                </a:solidFill>
              </a:rPr>
              <a:t>Fear of rejection/seeking acceptance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Win - lose mentality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FF0000"/>
                </a:solidFill>
              </a:rPr>
              <a:t>Poor listener</a:t>
            </a:r>
            <a:r>
              <a:rPr lang="en-GB" sz="2000" b="1" dirty="0"/>
              <a:t>	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Defensive	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FF0000"/>
                </a:solidFill>
              </a:rPr>
              <a:t>Complaining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Cynical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FF0000"/>
                </a:solidFill>
              </a:rPr>
              <a:t>No vision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Insecure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FF0000"/>
                </a:solidFill>
              </a:rPr>
              <a:t>Autobiographical mindset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Seeking commendation from people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FF0000"/>
                </a:solidFill>
              </a:rPr>
              <a:t>Pursuing ‘my’ dreams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000" b="1" dirty="0"/>
              <a:t>Pushing my agenda</a:t>
            </a: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889000"/>
            <a:ext cx="5384800" cy="5791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/>
              <a:t>Unwillingness to submit to authority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>
                <a:solidFill>
                  <a:srgbClr val="FF0000"/>
                </a:solidFill>
              </a:rPr>
              <a:t>Victim mentality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/>
              <a:t>Poor team worker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>
                <a:solidFill>
                  <a:srgbClr val="FF0000"/>
                </a:solidFill>
              </a:rPr>
              <a:t>Assigning my motives to other’s action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/>
              <a:t>Highly critical/ Being judgemental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>
                <a:solidFill>
                  <a:srgbClr val="FF0000"/>
                </a:solidFill>
              </a:rPr>
              <a:t>Blaming others strengths / weakness for my inaction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/>
              <a:t>Unwilling to say, “I’m sorry”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>
                <a:solidFill>
                  <a:srgbClr val="FF0000"/>
                </a:solidFill>
              </a:rPr>
              <a:t>Chronic worrying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/>
              <a:t>Unforgiving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/>
            </a:pPr>
            <a:r>
              <a:rPr lang="en-GB" sz="2267" b="1" dirty="0">
                <a:solidFill>
                  <a:srgbClr val="FF0000"/>
                </a:solidFill>
              </a:rPr>
              <a:t>...</a:t>
            </a:r>
            <a:endParaRPr lang="en-US" sz="2267" b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hr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8437" y="1295400"/>
            <a:ext cx="7022592" cy="5065776"/>
          </a:xfrm>
          <a:prstGeom prst="rect">
            <a:avLst/>
          </a:prstGeom>
        </p:spPr>
      </p:pic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728133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ar-AE" sz="3200" b="1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6085" name="Rectangle 13"/>
          <p:cNvSpPr>
            <a:spLocks noChangeArrowheads="1"/>
          </p:cNvSpPr>
          <p:nvPr/>
        </p:nvSpPr>
        <p:spPr bwMode="auto">
          <a:xfrm>
            <a:off x="3979333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ar-AE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6086" name="Rectangle 14"/>
          <p:cNvSpPr>
            <a:spLocks noChangeArrowheads="1"/>
          </p:cNvSpPr>
          <p:nvPr/>
        </p:nvSpPr>
        <p:spPr bwMode="auto">
          <a:xfrm>
            <a:off x="728133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ar-AE" sz="3200" b="1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3979333" y="6248400"/>
            <a:ext cx="3860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ar-AE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89488" name="Rectangle 16"/>
          <p:cNvSpPr>
            <a:spLocks noGrp="1" noChangeArrowheads="1"/>
          </p:cNvSpPr>
          <p:nvPr>
            <p:ph type="title"/>
          </p:nvPr>
        </p:nvSpPr>
        <p:spPr>
          <a:xfrm>
            <a:off x="406400" y="279400"/>
            <a:ext cx="10363200" cy="838200"/>
          </a:xfrm>
        </p:spPr>
        <p:txBody>
          <a:bodyPr vert="horz" wrap="square" lIns="120651" tIns="59267" rIns="120651" bIns="59267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GB" sz="3733" dirty="0"/>
              <a:t>Powerlessness and the power of the Gospel</a:t>
            </a:r>
            <a:endParaRPr lang="en-GB" sz="2400" dirty="0"/>
          </a:p>
        </p:txBody>
      </p:sp>
      <p:sp>
        <p:nvSpPr>
          <p:cNvPr id="46093" name="Line 18"/>
          <p:cNvSpPr>
            <a:spLocks noChangeShapeType="1"/>
          </p:cNvSpPr>
          <p:nvPr/>
        </p:nvSpPr>
        <p:spPr bwMode="auto">
          <a:xfrm>
            <a:off x="7738535" y="4191001"/>
            <a:ext cx="131233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en-GB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auto">
          <a:xfrm>
            <a:off x="8553453" y="3582989"/>
            <a:ext cx="2942167" cy="1597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0651" tIns="59267" rIns="120651" bIns="59267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Genuinely others concerned</a:t>
            </a:r>
          </a:p>
        </p:txBody>
      </p:sp>
      <p:sp>
        <p:nvSpPr>
          <p:cNvPr id="46091" name="Line 21"/>
          <p:cNvSpPr>
            <a:spLocks noChangeShapeType="1"/>
          </p:cNvSpPr>
          <p:nvPr/>
        </p:nvSpPr>
        <p:spPr bwMode="auto">
          <a:xfrm flipH="1">
            <a:off x="2556936" y="4648200"/>
            <a:ext cx="1640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en-GB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6092" name="Rectangle 22"/>
          <p:cNvSpPr>
            <a:spLocks noChangeArrowheads="1"/>
          </p:cNvSpPr>
          <p:nvPr/>
        </p:nvSpPr>
        <p:spPr bwMode="auto">
          <a:xfrm>
            <a:off x="222251" y="4184651"/>
            <a:ext cx="2588683" cy="1597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0651" tIns="59267" rIns="120651" bIns="59267" anchor="ctr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Ego at the foot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of the cross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D396C-6498-4F01-B01E-BC69DE40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64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7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AF1176-1A80-B967-B88F-16CCD3F5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716491" cy="1143000"/>
          </a:xfrm>
        </p:spPr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F67D1-06AF-C567-27BE-FA705C285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643755" cy="4533900"/>
          </a:xfrm>
        </p:spPr>
        <p:txBody>
          <a:bodyPr/>
          <a:lstStyle/>
          <a:p>
            <a:r>
              <a:rPr lang="en-IN" dirty="0"/>
              <a:t>God’s method of building Integrity through Integrity Checks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Understanding the power of powerlessness</a:t>
            </a:r>
          </a:p>
        </p:txBody>
      </p:sp>
    </p:spTree>
    <p:extLst>
      <p:ext uri="{BB962C8B-B14F-4D97-AF65-F5344CB8AC3E}">
        <p14:creationId xmlns:p14="http://schemas.microsoft.com/office/powerpoint/2010/main" val="20676641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274639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Stimulus Response Interface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843" y="3134866"/>
            <a:ext cx="1843773" cy="6667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US" sz="3733" b="1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Stimulus</a:t>
            </a:r>
            <a:endParaRPr lang="en-IN" sz="3733" b="1" dirty="0">
              <a:solidFill>
                <a:srgbClr val="006666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46400" y="3424246"/>
            <a:ext cx="2197093" cy="1111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14245" y="3134866"/>
            <a:ext cx="1340432" cy="6667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US" sz="3733" b="1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Space</a:t>
            </a:r>
            <a:endParaRPr lang="en-IN" sz="3733" b="1" dirty="0">
              <a:solidFill>
                <a:srgbClr val="006666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010400" y="3424246"/>
            <a:ext cx="1727200" cy="111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83176" y="3134866"/>
            <a:ext cx="2061783" cy="6667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US" sz="3733" b="1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Response</a:t>
            </a:r>
            <a:endParaRPr lang="en-IN" sz="3733" b="1" dirty="0">
              <a:solidFill>
                <a:srgbClr val="00666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8208" y="1920420"/>
            <a:ext cx="1210588" cy="6667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US" sz="3733" b="1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Flesh</a:t>
            </a:r>
            <a:endParaRPr lang="en-IN" sz="3733" b="1" dirty="0">
              <a:solidFill>
                <a:srgbClr val="006666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844800" y="2205046"/>
            <a:ext cx="2133601" cy="8429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2205045"/>
            <a:ext cx="2324123" cy="74136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33679" y="4349312"/>
            <a:ext cx="2148345" cy="6667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 anchor="ctr">
            <a:spAutoFit/>
          </a:bodyPr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US" sz="3733" b="1" dirty="0">
                <a:solidFill>
                  <a:srgbClr val="006666"/>
                </a:solidFill>
                <a:latin typeface="Arial Narrow" pitchFamily="34" charset="0"/>
                <a:cs typeface="Arial" charset="0"/>
              </a:rPr>
              <a:t>Holy Spirit</a:t>
            </a:r>
            <a:endParaRPr lang="en-IN" sz="3733" b="1" dirty="0">
              <a:solidFill>
                <a:srgbClr val="006666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43200" y="3792549"/>
            <a:ext cx="1917723" cy="8508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618440" y="4033845"/>
            <a:ext cx="1728761" cy="711203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2">
            <a:extLst>
              <a:ext uri="{FF2B5EF4-FFF2-40B4-BE49-F238E27FC236}">
                <a16:creationId xmlns:a16="http://schemas.microsoft.com/office/drawing/2014/main" id="{DF5692C3-BB8E-105C-A031-8C33DDAE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1" y="5461000"/>
            <a:ext cx="10159999" cy="1117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0651" tIns="59267" rIns="120651" bIns="59267" anchor="ctr"/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3200" b="1" dirty="0">
                <a:solidFill>
                  <a:srgbClr val="800080"/>
                </a:solidFill>
                <a:latin typeface="Arial" charset="0"/>
                <a:cs typeface="Arial" charset="0"/>
              </a:rPr>
              <a:t>In God’s response through us, lies our freedom, </a:t>
            </a:r>
            <a:br>
              <a:rPr lang="en-GB" sz="3200" b="1" dirty="0">
                <a:solidFill>
                  <a:srgbClr val="800080"/>
                </a:solidFill>
                <a:latin typeface="Arial" charset="0"/>
                <a:cs typeface="Arial" charset="0"/>
              </a:rPr>
            </a:br>
            <a:r>
              <a:rPr lang="en-GB" sz="3200" b="1" dirty="0">
                <a:solidFill>
                  <a:srgbClr val="800080"/>
                </a:solidFill>
                <a:latin typeface="Arial" charset="0"/>
                <a:cs typeface="Arial" charset="0"/>
              </a:rPr>
              <a:t>growth, development and responsiveness to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0363200" cy="914400"/>
          </a:xfrm>
        </p:spPr>
        <p:txBody>
          <a:bodyPr vert="horz" wrap="square" lIns="120651" tIns="59267" rIns="120651" bIns="5926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6400" dirty="0"/>
              <a:t>Responding to stimulus</a:t>
            </a:r>
            <a:endParaRPr lang="en-GB" sz="4800" dirty="0">
              <a:latin typeface="Cooper Black" pitchFamily="18" charset="0"/>
            </a:endParaRPr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764119" y="1830389"/>
            <a:ext cx="2332567" cy="758825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0651" tIns="59267" rIns="120651" bIns="59267" anchor="ctr"/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Stimulus</a:t>
            </a:r>
            <a:endParaRPr lang="en-GB" sz="3200" b="1" dirty="0">
              <a:solidFill>
                <a:srgbClr val="FFFFFF"/>
              </a:solidFill>
              <a:latin typeface="Cooper Black" pitchFamily="18" charset="0"/>
              <a:cs typeface="Arial" charset="0"/>
            </a:endParaRPr>
          </a:p>
        </p:txBody>
      </p:sp>
      <p:sp>
        <p:nvSpPr>
          <p:cNvPr id="20490" name="Line 5"/>
          <p:cNvSpPr>
            <a:spLocks noChangeShapeType="1"/>
          </p:cNvSpPr>
          <p:nvPr/>
        </p:nvSpPr>
        <p:spPr bwMode="auto">
          <a:xfrm flipV="1">
            <a:off x="3107267" y="2209801"/>
            <a:ext cx="1312333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en-GB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4419602" y="1830389"/>
            <a:ext cx="2434167" cy="758825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0651" tIns="59267" rIns="120651" bIns="59267" anchor="ctr"/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Space</a:t>
            </a:r>
            <a:endParaRPr lang="en-GB" sz="3200" b="1" dirty="0">
              <a:solidFill>
                <a:srgbClr val="FFFFFF"/>
              </a:solidFill>
              <a:latin typeface="Cooper Black" pitchFamily="18" charset="0"/>
              <a:cs typeface="Arial" charset="0"/>
            </a:endParaRPr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8178802" y="1754189"/>
            <a:ext cx="2332567" cy="758825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0651" tIns="59267" rIns="120651" bIns="59267" anchor="ctr"/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Response</a:t>
            </a:r>
            <a:endParaRPr lang="en-GB" sz="3200" b="1" dirty="0">
              <a:solidFill>
                <a:srgbClr val="FFFFFF"/>
              </a:solidFill>
              <a:latin typeface="Cooper Black" pitchFamily="18" charset="0"/>
              <a:cs typeface="Arial" charset="0"/>
            </a:endParaRPr>
          </a:p>
        </p:txBody>
      </p:sp>
      <p:sp>
        <p:nvSpPr>
          <p:cNvPr id="344074" name="Rectangle 10"/>
          <p:cNvSpPr>
            <a:spLocks noChangeArrowheads="1"/>
          </p:cNvSpPr>
          <p:nvPr/>
        </p:nvSpPr>
        <p:spPr bwMode="auto">
          <a:xfrm>
            <a:off x="1117603" y="3240087"/>
            <a:ext cx="8940796" cy="949327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0651" tIns="59267" rIns="120651" bIns="59267" anchor="ctr"/>
          <a:lstStyle/>
          <a:p>
            <a:pPr algn="ctr" defTabSz="1219170" eaLnBrk="0" fontAlgn="base" hangingPunct="0">
              <a:spcBef>
                <a:spcPts val="667"/>
              </a:spcBef>
            </a:pPr>
            <a:r>
              <a:rPr lang="en-GB" sz="2667" b="1" dirty="0">
                <a:solidFill>
                  <a:srgbClr val="800000"/>
                </a:solidFill>
                <a:latin typeface="Arial" charset="0"/>
                <a:cs typeface="Arial" charset="0"/>
              </a:rPr>
              <a:t>Dying with Christ and God the Holy Spirit empowers us </a:t>
            </a:r>
            <a:br>
              <a:rPr lang="en-GB" sz="2667" b="1" dirty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en-GB" sz="2667" b="1" dirty="0">
                <a:solidFill>
                  <a:srgbClr val="800000"/>
                </a:solidFill>
                <a:latin typeface="Arial" charset="0"/>
                <a:cs typeface="Arial" charset="0"/>
              </a:rPr>
              <a:t>to choose God’s response</a:t>
            </a:r>
          </a:p>
        </p:txBody>
      </p:sp>
      <p:sp>
        <p:nvSpPr>
          <p:cNvPr id="344075" name="Line 11"/>
          <p:cNvSpPr>
            <a:spLocks noChangeShapeType="1"/>
          </p:cNvSpPr>
          <p:nvPr/>
        </p:nvSpPr>
        <p:spPr bwMode="auto">
          <a:xfrm>
            <a:off x="5613400" y="4273551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en-GB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44076" name="Rectangle 12"/>
          <p:cNvSpPr>
            <a:spLocks noChangeArrowheads="1"/>
          </p:cNvSpPr>
          <p:nvPr/>
        </p:nvSpPr>
        <p:spPr bwMode="auto">
          <a:xfrm>
            <a:off x="508001" y="4953000"/>
            <a:ext cx="10159999" cy="1117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0651" tIns="59267" rIns="120651" bIns="59267" anchor="ctr"/>
          <a:lstStyle/>
          <a:p>
            <a:pPr algn="ctr"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r>
              <a:rPr lang="en-GB" sz="3200" b="1" dirty="0">
                <a:solidFill>
                  <a:srgbClr val="800080"/>
                </a:solidFill>
                <a:latin typeface="Arial" charset="0"/>
                <a:cs typeface="Arial" charset="0"/>
              </a:rPr>
              <a:t>In God’s response through us, lies our freedom, </a:t>
            </a:r>
            <a:br>
              <a:rPr lang="en-GB" sz="3200" b="1" dirty="0">
                <a:solidFill>
                  <a:srgbClr val="800080"/>
                </a:solidFill>
                <a:latin typeface="Arial" charset="0"/>
                <a:cs typeface="Arial" charset="0"/>
              </a:rPr>
            </a:br>
            <a:r>
              <a:rPr lang="en-GB" sz="3200" b="1" dirty="0">
                <a:solidFill>
                  <a:srgbClr val="800080"/>
                </a:solidFill>
                <a:latin typeface="Arial" charset="0"/>
                <a:cs typeface="Arial" charset="0"/>
              </a:rPr>
              <a:t>growth, development and responsiveness to others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6866467" y="2209801"/>
            <a:ext cx="1312333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en-GB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588000" y="2616201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1219170" eaLnBrk="0" fontAlgn="base" hangingPunct="0">
              <a:spcBef>
                <a:spcPts val="667"/>
              </a:spcBef>
              <a:spcAft>
                <a:spcPts val="667"/>
              </a:spcAft>
            </a:pPr>
            <a:endParaRPr lang="en-GB" sz="3200" b="1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animBg="1"/>
      <p:bldP spid="20490" grpId="0" animBg="1"/>
      <p:bldP spid="20491" grpId="0" animBg="1"/>
      <p:bldP spid="344072" grpId="0" animBg="1"/>
      <p:bldP spid="344074" grpId="0" animBg="1"/>
      <p:bldP spid="344075" grpId="0" animBg="1"/>
      <p:bldP spid="344076" grpId="0" animBg="1"/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34443" y="1397000"/>
            <a:ext cx="4315885" cy="4089400"/>
          </a:xfrm>
        </p:spPr>
        <p:txBody>
          <a:bodyPr anchor="ctr"/>
          <a:lstStyle/>
          <a:p>
            <a:pPr algn="ctr">
              <a:defRPr/>
            </a:pPr>
            <a:r>
              <a:rPr lang="en-US" sz="5333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Leadership and evangelism of the </a:t>
            </a:r>
            <a:br>
              <a:rPr lang="en-US" sz="5333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5333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servant girl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C1CB0-38AD-4186-A7F7-8D049CBE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"/>
            <a:ext cx="4831080" cy="68579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9569" y="72736"/>
            <a:ext cx="7620000" cy="68110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Paul’s Mission Model</a:t>
            </a:r>
            <a:endParaRPr lang="en-GB" sz="5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88973" y="675408"/>
            <a:ext cx="5839691" cy="6109855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Spoke not as pleasing man, but God, who tests hearts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</a:rPr>
              <a:t>Did not flatter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Did not put on a mask to cover up greed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</a:rPr>
              <a:t>Did not seek glory from men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He was gentle as a nursing mother, cherishing her children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</a:rPr>
              <a:t>He was prepared not only to share the gospel, but also his life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</a:rPr>
              <a:t>He laboured and toiled for the people</a:t>
            </a:r>
          </a:p>
          <a:p>
            <a:pPr marL="230712" indent="-230712">
              <a:buFont typeface="Arial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</a:rPr>
              <a:t>He exhorted, comforted and charged as a father does to his children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082E8-559E-7C3E-249D-5902A541D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" y="0"/>
            <a:ext cx="4263602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8382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4267" b="1" dirty="0">
                <a:solidFill>
                  <a:srgbClr val="3366FF"/>
                </a:solidFill>
                <a:latin typeface="Arial Rounded MT Bold" pitchFamily="34" charset="0"/>
              </a:rPr>
              <a:t>Impact of </a:t>
            </a:r>
            <a:r>
              <a:rPr lang="en-GB" sz="4267" dirty="0">
                <a:solidFill>
                  <a:srgbClr val="3366FF"/>
                </a:solidFill>
                <a:latin typeface="Arial Rounded MT Bold" pitchFamily="34" charset="0"/>
              </a:rPr>
              <a:t>Paul</a:t>
            </a:r>
            <a:r>
              <a:rPr lang="en-GB" sz="4267" b="1" dirty="0">
                <a:solidFill>
                  <a:srgbClr val="3366FF"/>
                </a:solidFill>
                <a:latin typeface="Arial Rounded MT Bold" pitchFamily="34" charset="0"/>
              </a:rPr>
              <a:t> &amp; </a:t>
            </a:r>
            <a:br>
              <a:rPr lang="en-GB" sz="4267" b="1" dirty="0">
                <a:solidFill>
                  <a:srgbClr val="3366FF"/>
                </a:solidFill>
                <a:latin typeface="Arial Rounded MT Bold" pitchFamily="34" charset="0"/>
              </a:rPr>
            </a:br>
            <a:r>
              <a:rPr lang="en-GB" sz="4267" b="1" dirty="0">
                <a:solidFill>
                  <a:srgbClr val="3366FF"/>
                </a:solidFill>
                <a:latin typeface="Arial Rounded MT Bold" pitchFamily="34" charset="0"/>
              </a:rPr>
              <a:t>the team for God’s Kingdom</a:t>
            </a:r>
            <a:endParaRPr lang="en-US" sz="4267" dirty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39390"/>
          <a:ext cx="10058400" cy="410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2"/>
            <a:ext cx="5429251" cy="852487"/>
          </a:xfrm>
        </p:spPr>
        <p:txBody>
          <a:bodyPr vert="horz" wrap="square" lIns="120651" tIns="59267" rIns="120651" bIns="5926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8000" dirty="0"/>
              <a:t>Character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0" y="2147773"/>
            <a:ext cx="10041467" cy="45105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0651" tIns="59267" rIns="120651" bIns="59267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CHARACTER IS </a:t>
            </a:r>
            <a:b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WHO YOU ARE IN THE </a:t>
            </a:r>
            <a:r>
              <a:rPr lang="en-US" sz="22133" b="1" dirty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DARK</a:t>
            </a:r>
            <a:endParaRPr lang="en-US" sz="7200" b="1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 descr="imag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08514"/>
            <a:ext cx="4978400" cy="3525287"/>
          </a:xfrm>
          <a:prstGeom prst="rect">
            <a:avLst/>
          </a:prstGeom>
        </p:spPr>
      </p:pic>
      <p:pic>
        <p:nvPicPr>
          <p:cNvPr id="5" name="Picture 4" descr="D L Moo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0951" y="5156200"/>
            <a:ext cx="2400299" cy="16697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6" name="Picture 4" descr="http://cdn1.bigcommerce.com/server3600/e392b/products/273/images/1286/venetian-masquerade-mask-joker-royal-music-detail__63139.1311634809.1002.1002.jpg?c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2" y="889000"/>
            <a:ext cx="6096001" cy="4572003"/>
          </a:xfrm>
          <a:prstGeom prst="rect">
            <a:avLst/>
          </a:prstGeom>
          <a:noFill/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02" y="457200"/>
            <a:ext cx="7522633" cy="608013"/>
          </a:xfrm>
        </p:spPr>
        <p:txBody>
          <a:bodyPr vert="horz" wrap="square" lIns="120651" tIns="59267" rIns="120651" bIns="5926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Impact" pitchFamily="34" charset="0"/>
              </a:rPr>
              <a:t>Ministry effectiveness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406400" y="762193"/>
            <a:ext cx="5588000" cy="5043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51" tIns="59267" rIns="120651" bIns="59267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333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Effective ministry flows out of character and not out of external activity alone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s.jpg"/>
          <p:cNvPicPr>
            <a:picLocks noChangeAspect="1"/>
          </p:cNvPicPr>
          <p:nvPr/>
        </p:nvPicPr>
        <p:blipFill>
          <a:blip r:embed="rId3" cstate="print"/>
          <a:srcRect r="9524"/>
          <a:stretch>
            <a:fillRect/>
          </a:stretch>
        </p:blipFill>
        <p:spPr>
          <a:xfrm>
            <a:off x="5181600" y="1600200"/>
            <a:ext cx="6096000" cy="4572000"/>
          </a:xfrm>
          <a:prstGeom prst="rect">
            <a:avLst/>
          </a:prstGeom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04648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200" dirty="0"/>
              <a:t>Integrity Checks</a:t>
            </a: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406400" y="1600201"/>
            <a:ext cx="518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Integrity checks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are God’s building blocks in a leader’s development and growth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raham-and-isaac and the two serva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400"/>
            <a:ext cx="11277600" cy="64807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raham and Isaac walking up the moun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400"/>
            <a:ext cx="11379200" cy="6883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22-24 On the mount of the LORD it shall be provided – The Scripture  Says">
            <a:extLst>
              <a:ext uri="{FF2B5EF4-FFF2-40B4-BE49-F238E27FC236}">
                <a16:creationId xmlns:a16="http://schemas.microsoft.com/office/drawing/2014/main" id="{EADB47AA-E39F-73C4-36C2-7257AAD3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061"/>
            <a:ext cx="11343612" cy="68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129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y First Love For Jesus - YouTube">
            <a:extLst>
              <a:ext uri="{FF2B5EF4-FFF2-40B4-BE49-F238E27FC236}">
                <a16:creationId xmlns:a16="http://schemas.microsoft.com/office/drawing/2014/main" id="{E2094F5C-4B7E-4F0D-C386-BFF50C00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2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041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gital Dots">
  <a:themeElements>
    <a:clrScheme name="Digital Dots 10">
      <a:dk1>
        <a:srgbClr val="007673"/>
      </a:dk1>
      <a:lt1>
        <a:srgbClr val="FFFFFF"/>
      </a:lt1>
      <a:dk2>
        <a:srgbClr val="006666"/>
      </a:dk2>
      <a:lt2>
        <a:srgbClr val="FFFF99"/>
      </a:lt2>
      <a:accent1>
        <a:srgbClr val="33CCCC"/>
      </a:accent1>
      <a:accent2>
        <a:srgbClr val="006462"/>
      </a:accent2>
      <a:accent3>
        <a:srgbClr val="AAB8B8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ts val="500"/>
          </a:spcBef>
          <a:spcAft>
            <a:spcPts val="50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ts val="500"/>
          </a:spcBef>
          <a:spcAft>
            <a:spcPts val="50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0">
        <a:dk1>
          <a:srgbClr val="007673"/>
        </a:dk1>
        <a:lt1>
          <a:srgbClr val="FFFFFF"/>
        </a:lt1>
        <a:dk2>
          <a:srgbClr val="006666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1647</Words>
  <Application>Microsoft Office PowerPoint</Application>
  <PresentationFormat>Widescreen</PresentationFormat>
  <Paragraphs>126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 Narrow</vt:lpstr>
      <vt:lpstr>Arial Rounded MT Bold</vt:lpstr>
      <vt:lpstr>Calibri</vt:lpstr>
      <vt:lpstr>Cooper Black</vt:lpstr>
      <vt:lpstr>Impact</vt:lpstr>
      <vt:lpstr>Times New Roman</vt:lpstr>
      <vt:lpstr>Verdana</vt:lpstr>
      <vt:lpstr>Wingdings</vt:lpstr>
      <vt:lpstr>Digital Dots</vt:lpstr>
      <vt:lpstr>Lesson II Integrity of the Christian Leader</vt:lpstr>
      <vt:lpstr>Learning Objectives</vt:lpstr>
      <vt:lpstr>Character</vt:lpstr>
      <vt:lpstr>Ministry effectiveness</vt:lpstr>
      <vt:lpstr>Integrity Checks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of the powerless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Ego Symptoms</vt:lpstr>
      <vt:lpstr>Powerlessness and the power of the Gospel</vt:lpstr>
      <vt:lpstr>PowerPoint Presentation</vt:lpstr>
      <vt:lpstr>Stimulus Response Interface</vt:lpstr>
      <vt:lpstr>Responding to stimulus</vt:lpstr>
      <vt:lpstr>PowerPoint Presentation</vt:lpstr>
      <vt:lpstr>Paul’s Mission Model</vt:lpstr>
      <vt:lpstr>Impact of Paul &amp;  the team for God’s Kingdom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Valentine Davidar</dc:creator>
  <cp:lastModifiedBy>Valentine Davidar</cp:lastModifiedBy>
  <cp:revision>13</cp:revision>
  <dcterms:created xsi:type="dcterms:W3CDTF">2024-11-03T13:17:26Z</dcterms:created>
  <dcterms:modified xsi:type="dcterms:W3CDTF">2024-11-09T16:23:14Z</dcterms:modified>
</cp:coreProperties>
</file>