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7"/>
  </p:notesMasterIdLst>
  <p:sldIdLst>
    <p:sldId id="608" r:id="rId3"/>
    <p:sldId id="1424" r:id="rId4"/>
    <p:sldId id="1432" r:id="rId5"/>
    <p:sldId id="2762" r:id="rId6"/>
    <p:sldId id="2758" r:id="rId7"/>
    <p:sldId id="1410" r:id="rId8"/>
    <p:sldId id="1004" r:id="rId9"/>
    <p:sldId id="691" r:id="rId10"/>
    <p:sldId id="680" r:id="rId11"/>
    <p:sldId id="295" r:id="rId12"/>
    <p:sldId id="505" r:id="rId13"/>
    <p:sldId id="710" r:id="rId14"/>
    <p:sldId id="711" r:id="rId15"/>
    <p:sldId id="638" r:id="rId16"/>
    <p:sldId id="604" r:id="rId17"/>
    <p:sldId id="1320" r:id="rId18"/>
    <p:sldId id="607" r:id="rId19"/>
    <p:sldId id="610" r:id="rId20"/>
    <p:sldId id="780" r:id="rId21"/>
    <p:sldId id="681" r:id="rId22"/>
    <p:sldId id="675" r:id="rId23"/>
    <p:sldId id="301" r:id="rId24"/>
    <p:sldId id="739"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3" d="2"/>
        <a:sy n="3" d="2"/>
      </p:scale>
      <p:origin x="0" y="0"/>
    </p:cViewPr>
  </p:notesTextViewPr>
  <p:sorterViewPr>
    <p:cViewPr varScale="1">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5FC12-6FFE-477C-B701-92DECCC73158}" type="datetimeFigureOut">
              <a:rPr lang="en-IN" smtClean="0"/>
              <a:t>25-11-2024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AB4F2-A626-4956-892D-ADFB1171FC49}" type="slidenum">
              <a:rPr lang="en-IN" smtClean="0"/>
              <a:t>‹#›</a:t>
            </a:fld>
            <a:endParaRPr lang="en-IN"/>
          </a:p>
        </p:txBody>
      </p:sp>
    </p:spTree>
    <p:extLst>
      <p:ext uri="{BB962C8B-B14F-4D97-AF65-F5344CB8AC3E}">
        <p14:creationId xmlns:p14="http://schemas.microsoft.com/office/powerpoint/2010/main" val="259311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60363" y="698500"/>
            <a:ext cx="6132512" cy="3451225"/>
          </a:xfrm>
          <a:ln/>
        </p:spPr>
      </p:sp>
      <p:sp>
        <p:nvSpPr>
          <p:cNvPr id="108547"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60363" y="698500"/>
            <a:ext cx="6132512" cy="3451225"/>
          </a:xfrm>
          <a:ln/>
        </p:spPr>
      </p:sp>
      <p:sp>
        <p:nvSpPr>
          <p:cNvPr id="138243" name="Notes Placeholder 2"/>
          <p:cNvSpPr>
            <a:spLocks noGrp="1"/>
          </p:cNvSpPr>
          <p:nvPr>
            <p:ph type="body" idx="1"/>
          </p:nvPr>
        </p:nvSpPr>
        <p:spPr>
          <a:xfrm>
            <a:off x="914400" y="4387850"/>
            <a:ext cx="5024438" cy="4649787"/>
          </a:xfrm>
          <a:noFill/>
          <a:ln w="9525"/>
        </p:spPr>
        <p:txBody>
          <a:bodyPr/>
          <a:lstStyle/>
          <a:p>
            <a:pPr marR="0" algn="l" rtl="0"/>
            <a:r>
              <a:rPr lang="en-IN" sz="1100" b="0" i="0" u="none" strike="noStrike" baseline="0" dirty="0">
                <a:solidFill>
                  <a:srgbClr val="218282"/>
                </a:solidFill>
                <a:latin typeface="Verdana" panose="020B0604030504040204" pitchFamily="34" charset="0"/>
              </a:rPr>
              <a:t>Mar 10:17-27</a:t>
            </a:r>
            <a:r>
              <a:rPr lang="en-IN" sz="1100" b="0" i="0" u="none" strike="noStrike" baseline="0" dirty="0">
                <a:solidFill>
                  <a:srgbClr val="000000"/>
                </a:solidFill>
                <a:latin typeface="Verdana" panose="020B0604030504040204" pitchFamily="34" charset="0"/>
              </a:rPr>
              <a:t>  Now as He was going out on the road, one came running, knelt before Him, and asked Him, "Good Teacher, what shall I do that I may inherit eternal life?"  </a:t>
            </a:r>
            <a:r>
              <a:rPr lang="en-IN" sz="1100" b="0" i="0" u="none" strike="noStrike" baseline="0" dirty="0">
                <a:solidFill>
                  <a:srgbClr val="218282"/>
                </a:solidFill>
                <a:latin typeface="Verdana" panose="020B0604030504040204" pitchFamily="34" charset="0"/>
              </a:rPr>
              <a:t>(18)</a:t>
            </a:r>
            <a:r>
              <a:rPr lang="en-IN" sz="1100" b="0" i="0" u="none" strike="noStrike" baseline="0" dirty="0">
                <a:solidFill>
                  <a:srgbClr val="000000"/>
                </a:solidFill>
                <a:latin typeface="Verdana" panose="020B0604030504040204" pitchFamily="34" charset="0"/>
              </a:rPr>
              <a:t>  So Jesus said to him, </a:t>
            </a:r>
            <a:r>
              <a:rPr lang="en-IN" sz="1100" b="0" i="0" u="none" strike="noStrike" baseline="0" dirty="0">
                <a:solidFill>
                  <a:srgbClr val="DA3737"/>
                </a:solidFill>
                <a:latin typeface="Verdana" panose="020B0604030504040204" pitchFamily="34" charset="0"/>
              </a:rPr>
              <a:t>"Why do you call Me good? No one </a:t>
            </a:r>
            <a:r>
              <a:rPr lang="en-IN" sz="1100" b="0" i="1" u="none" strike="noStrike" baseline="0" dirty="0">
                <a:solidFill>
                  <a:srgbClr val="757575"/>
                </a:solidFill>
                <a:latin typeface="Verdana" panose="020B0604030504040204" pitchFamily="34" charset="0"/>
              </a:rPr>
              <a:t>is</a:t>
            </a:r>
            <a:r>
              <a:rPr lang="en-IN" sz="1100" b="0" i="0" u="none" strike="noStrike" baseline="0" dirty="0">
                <a:solidFill>
                  <a:srgbClr val="DA3737"/>
                </a:solidFill>
                <a:latin typeface="Verdana" panose="020B0604030504040204" pitchFamily="34" charset="0"/>
              </a:rPr>
              <a:t> good but One, </a:t>
            </a:r>
            <a:r>
              <a:rPr lang="en-IN" sz="1100" b="0" i="1" u="none" strike="noStrike" baseline="0" dirty="0">
                <a:solidFill>
                  <a:srgbClr val="757575"/>
                </a:solidFill>
                <a:latin typeface="Verdana" panose="020B0604030504040204" pitchFamily="34" charset="0"/>
              </a:rPr>
              <a:t>that is,</a:t>
            </a:r>
            <a:r>
              <a:rPr lang="en-IN" sz="1100" b="0" i="0" u="none" strike="noStrike" baseline="0" dirty="0">
                <a:solidFill>
                  <a:srgbClr val="DA3737"/>
                </a:solidFill>
                <a:latin typeface="Verdana" panose="020B0604030504040204" pitchFamily="34" charset="0"/>
              </a:rPr>
              <a:t> God.</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(19)</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DA3737"/>
                </a:solidFill>
                <a:latin typeface="Verdana" panose="020B0604030504040204" pitchFamily="34" charset="0"/>
              </a:rPr>
              <a:t>You know the commandments: 'DO NOT COMMIT ADULTERY,' 'DO NOT MURDER,' 'DO NOT STEAL,' 'DO NOT BEAR FALSE WITNESS,' 'Do not defraud,' 'HONOR YOUR FATHER AND YOUR MOTHER.'"</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(20)</a:t>
            </a:r>
            <a:r>
              <a:rPr lang="en-IN" sz="1100" b="0" i="0" u="none" strike="noStrike" baseline="0" dirty="0">
                <a:solidFill>
                  <a:srgbClr val="000000"/>
                </a:solidFill>
                <a:latin typeface="Verdana" panose="020B0604030504040204" pitchFamily="34" charset="0"/>
              </a:rPr>
              <a:t>  And he answered and said to Him, "Teacher, all these things I have kept from my youth."  </a:t>
            </a:r>
            <a:r>
              <a:rPr lang="en-IN" sz="1100" b="0" i="0" u="none" strike="noStrike" baseline="0" dirty="0">
                <a:solidFill>
                  <a:srgbClr val="218282"/>
                </a:solidFill>
                <a:latin typeface="Verdana" panose="020B0604030504040204" pitchFamily="34" charset="0"/>
              </a:rPr>
              <a:t>(21)</a:t>
            </a:r>
            <a:r>
              <a:rPr lang="en-IN" sz="1100" b="0" i="0" u="none" strike="noStrike" baseline="0" dirty="0">
                <a:solidFill>
                  <a:srgbClr val="000000"/>
                </a:solidFill>
                <a:latin typeface="Verdana" panose="020B0604030504040204" pitchFamily="34" charset="0"/>
              </a:rPr>
              <a:t>  Then Jesus, looking at him, loved him, and said to him, </a:t>
            </a:r>
            <a:r>
              <a:rPr lang="en-IN" sz="1100" b="0" i="0" u="none" strike="noStrike" baseline="0" dirty="0">
                <a:solidFill>
                  <a:srgbClr val="DA3737"/>
                </a:solidFill>
                <a:latin typeface="Verdana" panose="020B0604030504040204" pitchFamily="34" charset="0"/>
              </a:rPr>
              <a:t>"One thing you lack: Go your way, sell whatever you have and give to the poor, and you will have treasure in heaven; and come, take up the cross, and follow Me."</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(22)</a:t>
            </a:r>
            <a:r>
              <a:rPr lang="en-IN" sz="1100" b="0" i="0" u="none" strike="noStrike" baseline="0" dirty="0">
                <a:solidFill>
                  <a:srgbClr val="000000"/>
                </a:solidFill>
                <a:latin typeface="Verdana" panose="020B0604030504040204" pitchFamily="34" charset="0"/>
              </a:rPr>
              <a:t>  But he was sad at this word, and went away sorrowful, for he had great possessions.  </a:t>
            </a:r>
            <a:r>
              <a:rPr lang="en-IN" sz="1100" b="0" i="0" u="none" strike="noStrike" baseline="0" dirty="0">
                <a:solidFill>
                  <a:srgbClr val="218282"/>
                </a:solidFill>
                <a:latin typeface="Verdana" panose="020B0604030504040204" pitchFamily="34" charset="0"/>
              </a:rPr>
              <a:t>(23)</a:t>
            </a:r>
            <a:r>
              <a:rPr lang="en-IN" sz="1100" b="0" i="0" u="none" strike="noStrike" baseline="0" dirty="0">
                <a:solidFill>
                  <a:srgbClr val="000000"/>
                </a:solidFill>
                <a:latin typeface="Verdana" panose="020B0604030504040204" pitchFamily="34" charset="0"/>
              </a:rPr>
              <a:t>  Then Jesus looked around and said to His disciples, </a:t>
            </a:r>
            <a:r>
              <a:rPr lang="en-IN" sz="1100" b="0" i="0" u="none" strike="noStrike" baseline="0" dirty="0">
                <a:solidFill>
                  <a:srgbClr val="DA3737"/>
                </a:solidFill>
                <a:latin typeface="Verdana" panose="020B0604030504040204" pitchFamily="34" charset="0"/>
              </a:rPr>
              <a:t>"How hard it is for those who have riches to enter the kingdom of God!"</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(24)</a:t>
            </a:r>
            <a:r>
              <a:rPr lang="en-IN" sz="1100" b="0" i="0" u="none" strike="noStrike" baseline="0" dirty="0">
                <a:solidFill>
                  <a:srgbClr val="000000"/>
                </a:solidFill>
                <a:latin typeface="Verdana" panose="020B0604030504040204" pitchFamily="34" charset="0"/>
              </a:rPr>
              <a:t>  And the disciples were astonished at His words. But Jesus answered again and said to them, </a:t>
            </a:r>
            <a:r>
              <a:rPr lang="en-IN" sz="1100" b="0" i="0" u="none" strike="noStrike" baseline="0" dirty="0">
                <a:solidFill>
                  <a:srgbClr val="DA3737"/>
                </a:solidFill>
                <a:latin typeface="Verdana" panose="020B0604030504040204" pitchFamily="34" charset="0"/>
              </a:rPr>
              <a:t>"Children, how hard it is for those who trust in riches to enter the kingdom of God!</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(25)</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DA3737"/>
                </a:solidFill>
                <a:latin typeface="Verdana" panose="020B0604030504040204" pitchFamily="34" charset="0"/>
              </a:rPr>
              <a:t>It is easier for a camel to go through the eye of a needle than for a rich man to enter the kingdom of God."</a:t>
            </a:r>
            <a:r>
              <a:rPr lang="en-IN" sz="1100" b="0" i="0" u="none" strike="noStrike" baseline="0" dirty="0">
                <a:solidFill>
                  <a:srgbClr val="000000"/>
                </a:solidFill>
                <a:latin typeface="Verdana" panose="020B0604030504040204" pitchFamily="34" charset="0"/>
              </a:rPr>
              <a:t>  </a:t>
            </a:r>
            <a:r>
              <a:rPr lang="en-IN" sz="1100" b="0" i="0" u="none" strike="noStrike" baseline="0" dirty="0">
                <a:solidFill>
                  <a:srgbClr val="218282"/>
                </a:solidFill>
                <a:latin typeface="Verdana" panose="020B0604030504040204" pitchFamily="34" charset="0"/>
              </a:rPr>
              <a:t>(26)</a:t>
            </a:r>
            <a:r>
              <a:rPr lang="en-IN" sz="1100" b="0" i="0" u="none" strike="noStrike" baseline="0" dirty="0">
                <a:solidFill>
                  <a:srgbClr val="000000"/>
                </a:solidFill>
                <a:latin typeface="Verdana" panose="020B0604030504040204" pitchFamily="34" charset="0"/>
              </a:rPr>
              <a:t>  And they were greatly astonished, saying among themselves, "Who then can be saved?"  </a:t>
            </a:r>
            <a:r>
              <a:rPr lang="en-IN" sz="1100" b="0" i="0" u="none" strike="noStrike" baseline="0" dirty="0">
                <a:solidFill>
                  <a:srgbClr val="218282"/>
                </a:solidFill>
                <a:latin typeface="Verdana" panose="020B0604030504040204" pitchFamily="34" charset="0"/>
              </a:rPr>
              <a:t>(27)</a:t>
            </a:r>
            <a:r>
              <a:rPr lang="en-IN" sz="1100" b="0" i="0" u="none" strike="noStrike" baseline="0" dirty="0">
                <a:solidFill>
                  <a:srgbClr val="000000"/>
                </a:solidFill>
                <a:latin typeface="Verdana" panose="020B0604030504040204" pitchFamily="34" charset="0"/>
              </a:rPr>
              <a:t>  But Jesus looked at them and said, </a:t>
            </a:r>
            <a:r>
              <a:rPr lang="en-IN" sz="1100" b="0" i="0" u="none" strike="noStrike" baseline="0" dirty="0">
                <a:solidFill>
                  <a:srgbClr val="DA3737"/>
                </a:solidFill>
                <a:latin typeface="Verdana" panose="020B0604030504040204" pitchFamily="34" charset="0"/>
              </a:rPr>
              <a:t>"With men </a:t>
            </a:r>
            <a:r>
              <a:rPr lang="en-IN" sz="1100" b="0" i="1" u="none" strike="noStrike" baseline="0" dirty="0">
                <a:solidFill>
                  <a:srgbClr val="757575"/>
                </a:solidFill>
                <a:latin typeface="Verdana" panose="020B0604030504040204" pitchFamily="34" charset="0"/>
              </a:rPr>
              <a:t>it is</a:t>
            </a:r>
            <a:r>
              <a:rPr lang="en-IN" sz="1100" b="0" i="0" u="none" strike="noStrike" baseline="0" dirty="0">
                <a:solidFill>
                  <a:srgbClr val="DA3737"/>
                </a:solidFill>
                <a:latin typeface="Verdana" panose="020B0604030504040204" pitchFamily="34" charset="0"/>
              </a:rPr>
              <a:t> impossible, but not with God; for with God all things are possible."</a:t>
            </a:r>
            <a:endParaRPr lang="en-IN" sz="1100" b="0" i="0" u="none" strike="noStrike" baseline="0" dirty="0">
              <a:solidFill>
                <a:srgbClr val="000000"/>
              </a:solidFill>
              <a:latin typeface="Verdana" panose="020B0604030504040204" pitchFamily="34" charset="0"/>
            </a:endParaRPr>
          </a:p>
          <a:p>
            <a:pPr marR="0" algn="l" rtl="0"/>
            <a:endParaRPr lang="en-US" sz="1100" b="0" i="0" u="none" strike="noStrike" baseline="0" dirty="0">
              <a:solidFill>
                <a:srgbClr val="000000"/>
              </a:solidFill>
              <a:latin typeface="Verdana" panose="020B0604030504040204" pitchFamily="34" charset="0"/>
            </a:endParaRPr>
          </a:p>
          <a:p>
            <a:pPr eaLnBrk="1" hangingPunct="1"/>
            <a:endParaRPr lang="ar-AE" sz="900" dirty="0">
              <a:cs typeface="Arial" charset="0"/>
            </a:endParaRPr>
          </a:p>
        </p:txBody>
      </p:sp>
    </p:spTree>
    <p:extLst>
      <p:ext uri="{BB962C8B-B14F-4D97-AF65-F5344CB8AC3E}">
        <p14:creationId xmlns:p14="http://schemas.microsoft.com/office/powerpoint/2010/main" val="90092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IN" sz="1400" b="0" i="0" u="none" strike="noStrike" baseline="0" dirty="0">
                <a:solidFill>
                  <a:srgbClr val="218282"/>
                </a:solidFill>
                <a:latin typeface="Verdana" panose="020B0604030504040204" pitchFamily="34" charset="0"/>
              </a:rPr>
              <a:t>Mar 1:14-15</a:t>
            </a:r>
            <a:r>
              <a:rPr lang="en-IN" sz="1400" b="0" i="0" u="none" strike="noStrike" baseline="0" dirty="0">
                <a:solidFill>
                  <a:srgbClr val="000000"/>
                </a:solidFill>
                <a:latin typeface="Verdana" panose="020B0604030504040204" pitchFamily="34" charset="0"/>
              </a:rPr>
              <a:t>  Now after John was put in prison, Jesus came to Galilee, preaching the gospel of the kingdom of God,  </a:t>
            </a:r>
            <a:r>
              <a:rPr lang="en-IN" sz="1400" b="0" i="0" u="none" strike="noStrike" baseline="0" dirty="0">
                <a:solidFill>
                  <a:srgbClr val="218282"/>
                </a:solidFill>
                <a:latin typeface="Verdana" panose="020B0604030504040204" pitchFamily="34" charset="0"/>
              </a:rPr>
              <a:t>(15)</a:t>
            </a:r>
            <a:r>
              <a:rPr lang="en-IN" sz="1400" b="0" i="0" u="none" strike="noStrike" baseline="0" dirty="0">
                <a:solidFill>
                  <a:srgbClr val="000000"/>
                </a:solidFill>
                <a:latin typeface="Verdana" panose="020B0604030504040204" pitchFamily="34" charset="0"/>
              </a:rPr>
              <a:t>  and saying, </a:t>
            </a:r>
            <a:r>
              <a:rPr lang="en-IN" sz="1400" b="0" i="0" u="none" strike="noStrike" baseline="0" dirty="0">
                <a:solidFill>
                  <a:srgbClr val="DA3737"/>
                </a:solidFill>
                <a:latin typeface="Verdana" panose="020B0604030504040204" pitchFamily="34" charset="0"/>
              </a:rPr>
              <a:t>"The time is fulfilled, and the kingdom of God is at hand. Repent, and believe in the gospel."</a:t>
            </a:r>
            <a:endParaRPr lang="en-IN" sz="1400" b="0" i="0" u="none" strike="noStrike" baseline="0" dirty="0">
              <a:solidFill>
                <a:srgbClr val="000000"/>
              </a:solidFill>
              <a:latin typeface="Verdana" panose="020B0604030504040204" pitchFamily="34" charset="0"/>
            </a:endParaRPr>
          </a:p>
          <a:p>
            <a:pPr marR="0" algn="l" rtl="0"/>
            <a:endParaRPr lang="en-US" sz="1400" b="0" i="0" u="none" strike="noStrike" baseline="0" dirty="0">
              <a:solidFill>
                <a:srgbClr val="000000"/>
              </a:solidFill>
              <a:latin typeface="Verdana" panose="020B0604030504040204" pitchFamily="34" charset="0"/>
            </a:endParaRPr>
          </a:p>
          <a:p>
            <a:endParaRPr lang="en-GB" sz="1050" dirty="0"/>
          </a:p>
        </p:txBody>
      </p:sp>
    </p:spTree>
    <p:extLst>
      <p:ext uri="{BB962C8B-B14F-4D97-AF65-F5344CB8AC3E}">
        <p14:creationId xmlns:p14="http://schemas.microsoft.com/office/powerpoint/2010/main" val="232951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360363" y="698500"/>
            <a:ext cx="6132512" cy="3451225"/>
          </a:xfrm>
          <a:ln/>
        </p:spPr>
      </p:sp>
      <p:sp>
        <p:nvSpPr>
          <p:cNvPr id="142339"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87850"/>
            <a:ext cx="5024438" cy="4649787"/>
          </a:xfrm>
        </p:spPr>
        <p:txBody>
          <a:bodyPr/>
          <a:lstStyle/>
          <a:p>
            <a:pPr marR="0" algn="l" rtl="0"/>
            <a:r>
              <a:rPr lang="en-IN" b="0" i="0" u="none" strike="noStrike" baseline="0" dirty="0" err="1">
                <a:solidFill>
                  <a:srgbClr val="218282"/>
                </a:solidFill>
                <a:latin typeface="Verdana" panose="020B0604030504040204" pitchFamily="34" charset="0"/>
              </a:rPr>
              <a:t>Hos</a:t>
            </a:r>
            <a:r>
              <a:rPr lang="en-IN" b="0" i="0" u="none" strike="noStrike" baseline="0" dirty="0">
                <a:solidFill>
                  <a:srgbClr val="218282"/>
                </a:solidFill>
                <a:latin typeface="Verdana" panose="020B0604030504040204" pitchFamily="34" charset="0"/>
              </a:rPr>
              <a:t> 2:16</a:t>
            </a:r>
            <a:r>
              <a:rPr lang="en-IN" b="0" i="0" u="none" strike="noStrike" baseline="0" dirty="0">
                <a:solidFill>
                  <a:srgbClr val="000000"/>
                </a:solidFill>
                <a:latin typeface="Verdana" panose="020B0604030504040204" pitchFamily="34" charset="0"/>
              </a:rPr>
              <a:t>  "And it shall be, in that day," Says the LORD, "</a:t>
            </a:r>
            <a:r>
              <a:rPr lang="en-IN" b="0" i="1" u="none" strike="noStrike" baseline="0" dirty="0">
                <a:solidFill>
                  <a:srgbClr val="757575"/>
                </a:solidFill>
                <a:latin typeface="Verdana" panose="020B0604030504040204" pitchFamily="34" charset="0"/>
              </a:rPr>
              <a:t>That</a:t>
            </a:r>
            <a:r>
              <a:rPr lang="en-IN" b="0" i="0" u="none" strike="noStrike" baseline="0" dirty="0">
                <a:solidFill>
                  <a:srgbClr val="000000"/>
                </a:solidFill>
                <a:latin typeface="Verdana" panose="020B0604030504040204" pitchFamily="34" charset="0"/>
              </a:rPr>
              <a:t> you will call Me 'My Husband,' And no longer call Me 'My Master,'</a:t>
            </a:r>
          </a:p>
          <a:p>
            <a:pPr marR="0" algn="l" rtl="0"/>
            <a:endParaRPr lang="en-US" b="0" i="0" u="none" strike="noStrike" baseline="0" dirty="0">
              <a:solidFill>
                <a:srgbClr val="000000"/>
              </a:solidFill>
              <a:latin typeface="Verdana" panose="020B0604030504040204" pitchFamily="34" charset="0"/>
            </a:endParaRPr>
          </a:p>
          <a:p>
            <a:pPr marR="0" algn="l" rtl="0"/>
            <a:r>
              <a:rPr lang="en-IN" b="0" i="0" u="none" strike="noStrike" baseline="0" dirty="0" err="1">
                <a:solidFill>
                  <a:srgbClr val="218282"/>
                </a:solidFill>
                <a:latin typeface="Verdana" panose="020B0604030504040204" pitchFamily="34" charset="0"/>
              </a:rPr>
              <a:t>Hos</a:t>
            </a:r>
            <a:r>
              <a:rPr lang="en-IN" b="0" i="0" u="none" strike="noStrike" baseline="0" dirty="0">
                <a:solidFill>
                  <a:srgbClr val="218282"/>
                </a:solidFill>
                <a:latin typeface="Verdana" panose="020B0604030504040204" pitchFamily="34" charset="0"/>
              </a:rPr>
              <a:t> 2:18-19</a:t>
            </a:r>
            <a:r>
              <a:rPr lang="en-IN" b="0" i="0" u="none" strike="noStrike" baseline="0" dirty="0">
                <a:solidFill>
                  <a:srgbClr val="000000"/>
                </a:solidFill>
                <a:latin typeface="Verdana" panose="020B0604030504040204" pitchFamily="34" charset="0"/>
              </a:rPr>
              <a:t>  In that day I will make a covenant for them With the beasts of the field, With the birds of the air, And </a:t>
            </a:r>
            <a:r>
              <a:rPr lang="en-IN" b="0" i="1" u="none" strike="noStrike" baseline="0" dirty="0">
                <a:solidFill>
                  <a:srgbClr val="757575"/>
                </a:solidFill>
                <a:latin typeface="Verdana" panose="020B0604030504040204" pitchFamily="34" charset="0"/>
              </a:rPr>
              <a:t>with</a:t>
            </a:r>
            <a:r>
              <a:rPr lang="en-IN" b="0" i="0" u="none" strike="noStrike" baseline="0" dirty="0">
                <a:solidFill>
                  <a:srgbClr val="000000"/>
                </a:solidFill>
                <a:latin typeface="Verdana" panose="020B0604030504040204" pitchFamily="34" charset="0"/>
              </a:rPr>
              <a:t> the creeping things of the ground. Bow and sword of battle I will shatter from the earth, To make them lie down safely.  </a:t>
            </a:r>
            <a:r>
              <a:rPr lang="en-IN" b="0" i="0" u="none" strike="noStrike" baseline="0" dirty="0">
                <a:solidFill>
                  <a:srgbClr val="218282"/>
                </a:solidFill>
                <a:latin typeface="Verdana" panose="020B0604030504040204" pitchFamily="34" charset="0"/>
              </a:rPr>
              <a:t>(19)</a:t>
            </a:r>
            <a:r>
              <a:rPr lang="en-IN" b="0" i="0" u="none" strike="noStrike" baseline="0" dirty="0">
                <a:solidFill>
                  <a:srgbClr val="000000"/>
                </a:solidFill>
                <a:latin typeface="Verdana" panose="020B0604030504040204" pitchFamily="34" charset="0"/>
              </a:rPr>
              <a:t>  "I will betroth you to Me forever; Yes, I will betroth you to Me In righteousness and justice, In lovingkindness and mercy;</a:t>
            </a:r>
          </a:p>
          <a:p>
            <a:pPr marR="0" algn="l" rtl="0"/>
            <a:endParaRPr lang="en-US" b="0" i="0" u="none" strike="noStrike" baseline="0" dirty="0">
              <a:solidFill>
                <a:srgbClr val="000000"/>
              </a:solidFill>
              <a:latin typeface="Verdana" panose="020B0604030504040204" pitchFamily="34" charset="0"/>
            </a:endParaRPr>
          </a:p>
          <a:p>
            <a:pPr marR="0" algn="l" rtl="0"/>
            <a:r>
              <a:rPr lang="en-IN" b="0" i="0" u="none" strike="noStrike" baseline="0" dirty="0">
                <a:solidFill>
                  <a:srgbClr val="218282"/>
                </a:solidFill>
                <a:latin typeface="Verdana" panose="020B0604030504040204" pitchFamily="34" charset="0"/>
              </a:rPr>
              <a:t>Isa 54:5</a:t>
            </a:r>
            <a:r>
              <a:rPr lang="en-IN" b="0" i="0" u="none" strike="noStrike" baseline="0" dirty="0">
                <a:solidFill>
                  <a:srgbClr val="000000"/>
                </a:solidFill>
                <a:latin typeface="Verdana" panose="020B0604030504040204" pitchFamily="34" charset="0"/>
              </a:rPr>
              <a:t>  For your Maker </a:t>
            </a:r>
            <a:r>
              <a:rPr lang="en-IN" b="0" i="1" u="none" strike="noStrike" baseline="0" dirty="0">
                <a:solidFill>
                  <a:srgbClr val="757575"/>
                </a:solidFill>
                <a:latin typeface="Verdana" panose="020B0604030504040204" pitchFamily="34" charset="0"/>
              </a:rPr>
              <a:t>is</a:t>
            </a:r>
            <a:r>
              <a:rPr lang="en-IN" b="0" i="0" u="none" strike="noStrike" baseline="0" dirty="0">
                <a:solidFill>
                  <a:srgbClr val="000000"/>
                </a:solidFill>
                <a:latin typeface="Verdana" panose="020B0604030504040204" pitchFamily="34" charset="0"/>
              </a:rPr>
              <a:t> your husband, The LORD of hosts </a:t>
            </a:r>
            <a:r>
              <a:rPr lang="en-IN" b="0" i="1" u="none" strike="noStrike" baseline="0" dirty="0">
                <a:solidFill>
                  <a:srgbClr val="757575"/>
                </a:solidFill>
                <a:latin typeface="Verdana" panose="020B0604030504040204" pitchFamily="34" charset="0"/>
              </a:rPr>
              <a:t>is</a:t>
            </a:r>
            <a:r>
              <a:rPr lang="en-IN" b="0" i="0" u="none" strike="noStrike" baseline="0" dirty="0">
                <a:solidFill>
                  <a:srgbClr val="000000"/>
                </a:solidFill>
                <a:latin typeface="Verdana" panose="020B0604030504040204" pitchFamily="34" charset="0"/>
              </a:rPr>
              <a:t> His name; And your Redeemer </a:t>
            </a:r>
            <a:r>
              <a:rPr lang="en-IN" b="0" i="1" u="none" strike="noStrike" baseline="0" dirty="0">
                <a:solidFill>
                  <a:srgbClr val="757575"/>
                </a:solidFill>
                <a:latin typeface="Verdana" panose="020B0604030504040204" pitchFamily="34" charset="0"/>
              </a:rPr>
              <a:t>is</a:t>
            </a:r>
            <a:r>
              <a:rPr lang="en-IN" b="0" i="0" u="none" strike="noStrike" baseline="0" dirty="0">
                <a:solidFill>
                  <a:srgbClr val="000000"/>
                </a:solidFill>
                <a:latin typeface="Verdana" panose="020B0604030504040204" pitchFamily="34" charset="0"/>
              </a:rPr>
              <a:t> the Holy One of Israel; He is called the God of the whole earth.</a:t>
            </a:r>
          </a:p>
          <a:p>
            <a:pPr marR="0" algn="l" rtl="0"/>
            <a:endParaRPr lang="en-US" b="0" i="0" u="none" strike="noStrike" baseline="0" dirty="0">
              <a:solidFill>
                <a:srgbClr val="000000"/>
              </a:solidFill>
              <a:latin typeface="Verdana" panose="020B0604030504040204" pitchFamily="34" charset="0"/>
            </a:endParaRPr>
          </a:p>
          <a:p>
            <a:endParaRPr lang="en-GB" dirty="0"/>
          </a:p>
        </p:txBody>
      </p:sp>
    </p:spTree>
    <p:extLst>
      <p:ext uri="{BB962C8B-B14F-4D97-AF65-F5344CB8AC3E}">
        <p14:creationId xmlns:p14="http://schemas.microsoft.com/office/powerpoint/2010/main" val="121494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360363" y="698500"/>
            <a:ext cx="6132512" cy="3451225"/>
          </a:xfrm>
          <a:ln/>
        </p:spPr>
      </p:sp>
      <p:sp>
        <p:nvSpPr>
          <p:cNvPr id="145411"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60363" y="698500"/>
            <a:ext cx="6132512" cy="3451225"/>
          </a:xfrm>
          <a:ln/>
        </p:spPr>
      </p:sp>
      <p:sp>
        <p:nvSpPr>
          <p:cNvPr id="147459"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extLst>
      <p:ext uri="{BB962C8B-B14F-4D97-AF65-F5344CB8AC3E}">
        <p14:creationId xmlns:p14="http://schemas.microsoft.com/office/powerpoint/2010/main" val="81812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360363" y="698500"/>
            <a:ext cx="6132512" cy="3451225"/>
          </a:xfrm>
          <a:ln/>
        </p:spPr>
      </p:sp>
      <p:sp>
        <p:nvSpPr>
          <p:cNvPr id="148483"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99071"/>
          </a:xfrm>
        </p:spPr>
        <p:txBody>
          <a:bodyPr/>
          <a:lstStyle/>
          <a:p>
            <a:pPr marR="0" algn="l" rtl="0"/>
            <a:r>
              <a:rPr lang="en-IN" sz="1800" b="0" i="0" u="none" strike="noStrike" baseline="0" dirty="0">
                <a:solidFill>
                  <a:srgbClr val="218282"/>
                </a:solidFill>
                <a:latin typeface="Verdana" panose="020B0604030504040204" pitchFamily="34" charset="0"/>
              </a:rPr>
              <a:t>1Ch 28:9</a:t>
            </a:r>
            <a:r>
              <a:rPr lang="en-IN" sz="1800" b="0" i="0" u="none" strike="noStrike" baseline="0" dirty="0">
                <a:solidFill>
                  <a:srgbClr val="292F33"/>
                </a:solidFill>
                <a:latin typeface="Verdana" panose="020B0604030504040204" pitchFamily="34" charset="0"/>
              </a:rPr>
              <a:t>  "As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a:t>
            </a:r>
          </a:p>
          <a:p>
            <a:pPr marR="0" algn="l" rtl="0"/>
            <a:endParaRPr lang="en-IN" sz="1800" dirty="0">
              <a:solidFill>
                <a:srgbClr val="292F33"/>
              </a:solidFill>
              <a:latin typeface="Verdana" panose="020B0604030504040204" pitchFamily="34" charset="0"/>
            </a:endParaRPr>
          </a:p>
          <a:p>
            <a:pPr marR="0" algn="l" rtl="0"/>
            <a:r>
              <a:rPr lang="en-IN" sz="1800" b="0" i="0" u="none" strike="noStrike" baseline="0" dirty="0">
                <a:solidFill>
                  <a:srgbClr val="218282"/>
                </a:solidFill>
                <a:latin typeface="Verdana" panose="020B0604030504040204" pitchFamily="34" charset="0"/>
              </a:rPr>
              <a:t>Gen 22:1-2</a:t>
            </a:r>
            <a:r>
              <a:rPr lang="en-IN" sz="1800" b="0" i="0" u="none" strike="noStrike" baseline="0" dirty="0">
                <a:solidFill>
                  <a:srgbClr val="292F33"/>
                </a:solidFill>
                <a:latin typeface="Verdana" panose="020B0604030504040204" pitchFamily="34" charset="0"/>
              </a:rPr>
              <a:t>  Now it came to pass after these things that God tested Abraham, and said to him, "Abraham!" And he said, "Here I am."  </a:t>
            </a:r>
            <a:r>
              <a:rPr lang="en-IN" sz="1800" b="0" i="0" u="none" strike="noStrike" baseline="0" dirty="0">
                <a:solidFill>
                  <a:srgbClr val="218282"/>
                </a:solidFill>
                <a:latin typeface="Verdana" panose="020B0604030504040204" pitchFamily="34" charset="0"/>
              </a:rPr>
              <a:t>(2)</a:t>
            </a:r>
            <a:r>
              <a:rPr lang="en-IN" sz="1800" b="0" i="0" u="none" strike="noStrike" baseline="0" dirty="0">
                <a:solidFill>
                  <a:srgbClr val="292F33"/>
                </a:solidFill>
                <a:latin typeface="Verdana" panose="020B0604030504040204" pitchFamily="34" charset="0"/>
              </a:rPr>
              <a:t>  Then He said, "Take now your son, your only </a:t>
            </a:r>
            <a:r>
              <a:rPr lang="en-IN" sz="1800" b="0" i="1" u="none" strike="noStrike" baseline="0" dirty="0">
                <a:solidFill>
                  <a:srgbClr val="757575"/>
                </a:solidFill>
                <a:latin typeface="Verdana" panose="020B0604030504040204" pitchFamily="34" charset="0"/>
              </a:rPr>
              <a:t>son</a:t>
            </a:r>
            <a:r>
              <a:rPr lang="en-IN" sz="1800" b="0" i="0" u="none" strike="noStrike" baseline="0" dirty="0">
                <a:solidFill>
                  <a:srgbClr val="292F33"/>
                </a:solidFill>
                <a:latin typeface="Verdana" panose="020B0604030504040204" pitchFamily="34" charset="0"/>
              </a:rPr>
              <a:t> Isaac, whom you love, and go to the land of Moriah, and offer him there as a burnt offering on one of the mountains of which I shall tell you."</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82240-D0CF-4F45-A88E-05E08E811A0C}"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66890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IN" dirty="0"/>
              <a:t>The staggered creation of God – What is man’s habitat?  God is man’s habitat - </a:t>
            </a:r>
            <a:r>
              <a:rPr lang="en-IN" sz="1400" b="0" i="0" u="none" strike="noStrike" baseline="0" dirty="0">
                <a:solidFill>
                  <a:srgbClr val="218282"/>
                </a:solidFill>
                <a:latin typeface="Verdana" panose="020B0604030504040204" pitchFamily="34" charset="0"/>
              </a:rPr>
              <a:t>Act 17:28-31</a:t>
            </a:r>
            <a:r>
              <a:rPr lang="en-IN" sz="1400" b="0" i="0" u="none" strike="noStrike" baseline="0" dirty="0">
                <a:solidFill>
                  <a:srgbClr val="292F33"/>
                </a:solidFill>
                <a:latin typeface="Verdana" panose="020B0604030504040204" pitchFamily="34" charset="0"/>
              </a:rPr>
              <a:t>  for in Him we live and move and have our being, as also some of your own poets have said, 'For we are also His offspring.'  </a:t>
            </a:r>
            <a:r>
              <a:rPr lang="en-IN" sz="1400" b="0" i="0" u="none" strike="noStrike" baseline="0" dirty="0">
                <a:solidFill>
                  <a:srgbClr val="218282"/>
                </a:solidFill>
                <a:latin typeface="Verdana" panose="020B0604030504040204" pitchFamily="34" charset="0"/>
              </a:rPr>
              <a:t>(29)</a:t>
            </a:r>
            <a:r>
              <a:rPr lang="en-IN" sz="1400" b="0" i="0" u="none" strike="noStrike" baseline="0" dirty="0">
                <a:solidFill>
                  <a:srgbClr val="292F33"/>
                </a:solidFill>
                <a:latin typeface="Verdana" panose="020B0604030504040204" pitchFamily="34" charset="0"/>
              </a:rPr>
              <a:t>  Therefore, since we are the offspring of God, we ought not to think that the Divine Nature is like gold or silver or stone, something shaped by art and man's devising.  </a:t>
            </a:r>
            <a:r>
              <a:rPr lang="en-IN" sz="1400" b="0" i="0" u="none" strike="noStrike" baseline="0" dirty="0">
                <a:solidFill>
                  <a:srgbClr val="218282"/>
                </a:solidFill>
                <a:latin typeface="Verdana" panose="020B0604030504040204" pitchFamily="34" charset="0"/>
              </a:rPr>
              <a:t>(30)</a:t>
            </a:r>
            <a:r>
              <a:rPr lang="en-IN" sz="1400" b="0" i="0" u="none" strike="noStrike" baseline="0" dirty="0">
                <a:solidFill>
                  <a:srgbClr val="292F33"/>
                </a:solidFill>
                <a:latin typeface="Verdana" panose="020B0604030504040204" pitchFamily="34" charset="0"/>
              </a:rPr>
              <a:t>  Truly, these times of ignorance God overlooked, but now commands all men everywhere to repent,  </a:t>
            </a:r>
            <a:r>
              <a:rPr lang="en-IN" sz="1400" b="0" i="0" u="none" strike="noStrike" baseline="0" dirty="0">
                <a:solidFill>
                  <a:srgbClr val="218282"/>
                </a:solidFill>
                <a:latin typeface="Verdana" panose="020B0604030504040204" pitchFamily="34" charset="0"/>
              </a:rPr>
              <a:t>(31)</a:t>
            </a:r>
            <a:r>
              <a:rPr lang="en-IN" sz="1400" b="0" i="0" u="none" strike="noStrike" baseline="0" dirty="0">
                <a:solidFill>
                  <a:srgbClr val="292F33"/>
                </a:solidFill>
                <a:latin typeface="Verdana" panose="020B0604030504040204" pitchFamily="34" charset="0"/>
              </a:rPr>
              <a:t>  because He has appointed a day on which He will judge the world in righteousness by the Man whom He has ordained. He has given assurance of this to all by raising Him from the dead.“</a:t>
            </a:r>
          </a:p>
          <a:p>
            <a:pPr marR="0" algn="l" rtl="0"/>
            <a:r>
              <a:rPr lang="en-IN" sz="1400" dirty="0">
                <a:solidFill>
                  <a:srgbClr val="292F33"/>
                </a:solidFill>
                <a:latin typeface="Verdana" panose="020B0604030504040204" pitchFamily="34" charset="0"/>
              </a:rPr>
              <a:t>Col 1:16-17</a:t>
            </a:r>
            <a:endParaRPr lang="en-IN" sz="1400" b="0" i="0" u="none" strike="noStrike" baseline="0" dirty="0">
              <a:solidFill>
                <a:srgbClr val="292F33"/>
              </a:solidFill>
              <a:latin typeface="Verdana" panose="020B0604030504040204" pitchFamily="34" charset="0"/>
            </a:endParaRPr>
          </a:p>
          <a:p>
            <a:pPr marR="0" algn="l" rtl="0"/>
            <a:endParaRPr lang="en-US" sz="1400" b="0" i="0" u="none" strike="noStrike" baseline="0" dirty="0">
              <a:solidFill>
                <a:srgbClr val="292F33"/>
              </a:solidFill>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482240-D0CF-4F45-A88E-05E08E811A0C}"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3935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IN" sz="1400" b="0" i="0" u="none" strike="noStrike" baseline="0" dirty="0">
                <a:solidFill>
                  <a:srgbClr val="218282"/>
                </a:solidFill>
                <a:latin typeface="Verdana" panose="020B0604030504040204" pitchFamily="34" charset="0"/>
              </a:rPr>
              <a:t>Gen 1:26</a:t>
            </a:r>
            <a:r>
              <a:rPr lang="en-IN" sz="1400" b="0" i="0" u="none" strike="noStrike" baseline="0" dirty="0">
                <a:solidFill>
                  <a:srgbClr val="292F33"/>
                </a:solidFill>
                <a:latin typeface="Verdana" panose="020B0604030504040204" pitchFamily="34" charset="0"/>
              </a:rPr>
              <a:t>  Then God said, "Let Us make man in Our image, according to Our likeness; let them have dominion over the fish of the sea, over the birds of the air, and over the cattle, over all the earth and over every creeping thing that creeps on the earth."</a:t>
            </a:r>
          </a:p>
          <a:p>
            <a:pPr marR="0" algn="l" rtl="0"/>
            <a:endParaRPr lang="en-US" sz="1400" b="0" i="0" u="none" strike="noStrike" baseline="0" dirty="0">
              <a:solidFill>
                <a:srgbClr val="292F33"/>
              </a:solidFill>
              <a:latin typeface="Verdana" panose="020B0604030504040204" pitchFamily="34" charset="0"/>
            </a:endParaRPr>
          </a:p>
          <a:p>
            <a:pPr marR="0" algn="l" rtl="0"/>
            <a:r>
              <a:rPr lang="en-IN" sz="1400" b="0" i="0" u="none" strike="noStrike" baseline="0" dirty="0" err="1">
                <a:solidFill>
                  <a:srgbClr val="218282"/>
                </a:solidFill>
                <a:latin typeface="Verdana" panose="020B0604030504040204" pitchFamily="34" charset="0"/>
              </a:rPr>
              <a:t>Psa</a:t>
            </a:r>
            <a:r>
              <a:rPr lang="en-IN" sz="1400" b="0" i="0" u="none" strike="noStrike" baseline="0" dirty="0">
                <a:solidFill>
                  <a:srgbClr val="218282"/>
                </a:solidFill>
                <a:latin typeface="Verdana" panose="020B0604030504040204" pitchFamily="34" charset="0"/>
              </a:rPr>
              <a:t> 8:3-6</a:t>
            </a:r>
            <a:r>
              <a:rPr lang="en-IN" sz="1400" b="0" i="0" u="none" strike="noStrike" baseline="0" dirty="0">
                <a:solidFill>
                  <a:srgbClr val="292F33"/>
                </a:solidFill>
                <a:latin typeface="Verdana" panose="020B0604030504040204" pitchFamily="34" charset="0"/>
              </a:rPr>
              <a:t>  When I consider Your heavens, the work of Your fingers, The moon and the stars, which You have ordained,  </a:t>
            </a:r>
            <a:r>
              <a:rPr lang="en-IN" sz="1400" b="0" i="0" u="none" strike="noStrike" baseline="0" dirty="0">
                <a:solidFill>
                  <a:srgbClr val="218282"/>
                </a:solidFill>
                <a:latin typeface="Verdana" panose="020B0604030504040204" pitchFamily="34" charset="0"/>
              </a:rPr>
              <a:t>(4)</a:t>
            </a:r>
            <a:r>
              <a:rPr lang="en-IN" sz="1400" b="0" i="0" u="none" strike="noStrike" baseline="0" dirty="0">
                <a:solidFill>
                  <a:srgbClr val="292F33"/>
                </a:solidFill>
                <a:latin typeface="Verdana" panose="020B0604030504040204" pitchFamily="34" charset="0"/>
              </a:rPr>
              <a:t>  What is man that You are mindful of him, And the son of man that You visit him?  </a:t>
            </a:r>
            <a:r>
              <a:rPr lang="en-IN" sz="1400" b="0" i="0" u="none" strike="noStrike" baseline="0" dirty="0">
                <a:solidFill>
                  <a:srgbClr val="218282"/>
                </a:solidFill>
                <a:latin typeface="Verdana" panose="020B0604030504040204" pitchFamily="34" charset="0"/>
              </a:rPr>
              <a:t>(5)</a:t>
            </a:r>
            <a:r>
              <a:rPr lang="en-IN" sz="1400" b="0" i="0" u="none" strike="noStrike" baseline="0" dirty="0">
                <a:solidFill>
                  <a:srgbClr val="292F33"/>
                </a:solidFill>
                <a:latin typeface="Verdana" panose="020B0604030504040204" pitchFamily="34" charset="0"/>
              </a:rPr>
              <a:t>  For You have made him a little lower than the angels, And You have crowned him with glory and </a:t>
            </a:r>
            <a:r>
              <a:rPr lang="en-IN" sz="1400" b="0" i="0" u="none" strike="noStrike" baseline="0" dirty="0" err="1">
                <a:solidFill>
                  <a:srgbClr val="292F33"/>
                </a:solidFill>
                <a:latin typeface="Verdana" panose="020B0604030504040204" pitchFamily="34" charset="0"/>
              </a:rPr>
              <a:t>honor</a:t>
            </a:r>
            <a:r>
              <a:rPr lang="en-IN" sz="1400" b="0" i="0" u="none" strike="noStrike" baseline="0" dirty="0">
                <a:solidFill>
                  <a:srgbClr val="292F33"/>
                </a:solidFill>
                <a:latin typeface="Verdana" panose="020B0604030504040204" pitchFamily="34" charset="0"/>
              </a:rPr>
              <a:t>.  </a:t>
            </a:r>
            <a:r>
              <a:rPr lang="en-IN" sz="1400" b="0" i="0" u="none" strike="noStrike" baseline="0" dirty="0">
                <a:solidFill>
                  <a:srgbClr val="218282"/>
                </a:solidFill>
                <a:latin typeface="Verdana" panose="020B0604030504040204" pitchFamily="34" charset="0"/>
              </a:rPr>
              <a:t>(6)</a:t>
            </a:r>
            <a:r>
              <a:rPr lang="en-IN" sz="1400" b="0" i="0" u="none" strike="noStrike" baseline="0" dirty="0">
                <a:solidFill>
                  <a:srgbClr val="292F33"/>
                </a:solidFill>
                <a:latin typeface="Verdana" panose="020B0604030504040204" pitchFamily="34" charset="0"/>
              </a:rPr>
              <a:t>  You have made him to have dominion over the works of Your hands; You have put all </a:t>
            </a:r>
            <a:r>
              <a:rPr lang="en-IN" sz="1400" b="0" i="1" u="none" strike="noStrike" baseline="0" dirty="0">
                <a:solidFill>
                  <a:srgbClr val="757575"/>
                </a:solidFill>
                <a:latin typeface="Verdana" panose="020B0604030504040204" pitchFamily="34" charset="0"/>
              </a:rPr>
              <a:t>things</a:t>
            </a:r>
            <a:r>
              <a:rPr lang="en-IN" sz="1400" b="0" i="0" u="none" strike="noStrike" baseline="0" dirty="0">
                <a:solidFill>
                  <a:srgbClr val="292F33"/>
                </a:solidFill>
                <a:latin typeface="Verdana" panose="020B0604030504040204" pitchFamily="34" charset="0"/>
              </a:rPr>
              <a:t> under his feet,</a:t>
            </a:r>
            <a:endParaRPr lang="en-GB"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BC3073-4C0B-4311-B865-F07453AF1A5E}" type="slidenum">
              <a:rPr kumimoji="0" lang="en-GB"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50955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92113" y="692150"/>
            <a:ext cx="6073775" cy="3416300"/>
          </a:xfrm>
          <a:ln/>
        </p:spPr>
      </p:sp>
      <p:sp>
        <p:nvSpPr>
          <p:cNvPr id="133123" name="Notes Placeholder 2"/>
          <p:cNvSpPr>
            <a:spLocks noGrp="1"/>
          </p:cNvSpPr>
          <p:nvPr>
            <p:ph type="body" idx="1"/>
          </p:nvPr>
        </p:nvSpPr>
        <p:spPr>
          <a:noFill/>
          <a:ln w="9525"/>
        </p:spPr>
        <p:txBody>
          <a:bodyPr/>
          <a:lstStyle/>
          <a:p>
            <a:pPr marR="0" algn="l" rtl="0"/>
            <a:r>
              <a:rPr lang="en-IN" sz="1800" b="0" i="0" u="none" strike="noStrike" baseline="0" dirty="0" err="1">
                <a:solidFill>
                  <a:srgbClr val="218282"/>
                </a:solidFill>
                <a:latin typeface="Verdana" panose="020B0604030504040204" pitchFamily="34" charset="0"/>
              </a:rPr>
              <a:t>Deu</a:t>
            </a:r>
            <a:r>
              <a:rPr lang="en-IN" sz="1800" b="0" i="0" u="none" strike="noStrike" baseline="0" dirty="0">
                <a:solidFill>
                  <a:srgbClr val="218282"/>
                </a:solidFill>
                <a:latin typeface="Verdana" panose="020B0604030504040204" pitchFamily="34" charset="0"/>
              </a:rPr>
              <a:t> 8:2-3</a:t>
            </a:r>
            <a:r>
              <a:rPr lang="en-IN" sz="1800" b="0" i="0" u="none" strike="noStrike" baseline="0" dirty="0">
                <a:solidFill>
                  <a:srgbClr val="292F33"/>
                </a:solidFill>
                <a:latin typeface="Verdana" panose="020B0604030504040204" pitchFamily="34" charset="0"/>
              </a:rPr>
              <a:t>  And you shall remember that the LORD your God led you all the way these forty years in the wilderness, to humble you </a:t>
            </a:r>
            <a:r>
              <a:rPr lang="en-IN" sz="1800" b="0" i="1" u="none" strike="noStrike" baseline="0" dirty="0">
                <a:solidFill>
                  <a:srgbClr val="757575"/>
                </a:solidFill>
                <a:latin typeface="Verdana" panose="020B0604030504040204" pitchFamily="34" charset="0"/>
              </a:rPr>
              <a:t>and</a:t>
            </a:r>
            <a:r>
              <a:rPr lang="en-IN" sz="1800" b="0" i="0" u="none" strike="noStrike" baseline="0" dirty="0">
                <a:solidFill>
                  <a:srgbClr val="292F33"/>
                </a:solidFill>
                <a:latin typeface="Verdana" panose="020B0604030504040204" pitchFamily="34" charset="0"/>
              </a:rPr>
              <a:t> test you, to know what </a:t>
            </a:r>
            <a:r>
              <a:rPr lang="en-IN" sz="1800" b="0" i="1" u="none" strike="noStrike" baseline="0" dirty="0">
                <a:solidFill>
                  <a:srgbClr val="757575"/>
                </a:solidFill>
                <a:latin typeface="Verdana" panose="020B0604030504040204" pitchFamily="34" charset="0"/>
              </a:rPr>
              <a:t>was</a:t>
            </a:r>
            <a:r>
              <a:rPr lang="en-IN" sz="1800" b="0" i="0" u="none" strike="noStrike" baseline="0" dirty="0">
                <a:solidFill>
                  <a:srgbClr val="292F33"/>
                </a:solidFill>
                <a:latin typeface="Verdana" panose="020B0604030504040204" pitchFamily="34" charset="0"/>
              </a:rPr>
              <a:t> in your heart, whether you would keep His commandments or not.  </a:t>
            </a:r>
            <a:r>
              <a:rPr lang="en-IN" sz="1800" b="0" i="0" u="none" strike="noStrike" baseline="0" dirty="0">
                <a:solidFill>
                  <a:srgbClr val="218282"/>
                </a:solidFill>
                <a:latin typeface="Verdana" panose="020B0604030504040204" pitchFamily="34" charset="0"/>
              </a:rPr>
              <a:t>(3)</a:t>
            </a:r>
            <a:r>
              <a:rPr lang="en-IN" sz="1800" b="0" i="0" u="none" strike="noStrike" baseline="0" dirty="0">
                <a:solidFill>
                  <a:srgbClr val="292F33"/>
                </a:solidFill>
                <a:latin typeface="Verdana" panose="020B0604030504040204" pitchFamily="34" charset="0"/>
              </a:rPr>
              <a:t>  So He humbled you, allowed you to hunger, and fed you with manna which you did not know nor did your fathers know, that He might make you know that man shall not live by bread alone; but man lives by every </a:t>
            </a:r>
            <a:r>
              <a:rPr lang="en-IN" sz="1800" b="0" i="1" u="none" strike="noStrike" baseline="0" dirty="0">
                <a:solidFill>
                  <a:srgbClr val="757575"/>
                </a:solidFill>
                <a:latin typeface="Verdana" panose="020B0604030504040204" pitchFamily="34" charset="0"/>
              </a:rPr>
              <a:t>word</a:t>
            </a:r>
            <a:r>
              <a:rPr lang="en-IN" sz="1800" b="0" i="0" u="none" strike="noStrike" baseline="0" dirty="0">
                <a:solidFill>
                  <a:srgbClr val="292F33"/>
                </a:solidFill>
                <a:latin typeface="Verdana" panose="020B0604030504040204" pitchFamily="34" charset="0"/>
              </a:rPr>
              <a:t> that proceeds from the mouth of the LORD.</a:t>
            </a:r>
          </a:p>
          <a:p>
            <a:pPr marR="0" algn="l" rtl="0"/>
            <a:endParaRPr lang="en-US" sz="1800" b="0" i="0" u="none" strike="noStrike" baseline="0" dirty="0">
              <a:solidFill>
                <a:srgbClr val="292F33"/>
              </a:solidFill>
              <a:latin typeface="Verdana" panose="020B0604030504040204" pitchFamily="34" charset="0"/>
            </a:endParaRPr>
          </a:p>
          <a:p>
            <a:pPr eaLnBrk="1" hangingPunct="1"/>
            <a:endParaRPr lang="ar-AE" dirty="0">
              <a:cs typeface="Arial" charset="0"/>
            </a:endParaRPr>
          </a:p>
        </p:txBody>
      </p:sp>
    </p:spTree>
    <p:extLst>
      <p:ext uri="{BB962C8B-B14F-4D97-AF65-F5344CB8AC3E}">
        <p14:creationId xmlns:p14="http://schemas.microsoft.com/office/powerpoint/2010/main" val="94626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360363" y="698500"/>
            <a:ext cx="6132512" cy="3451225"/>
          </a:xfrm>
          <a:ln/>
        </p:spPr>
      </p:sp>
      <p:sp>
        <p:nvSpPr>
          <p:cNvPr id="134147" name="Rectangle 3"/>
          <p:cNvSpPr>
            <a:spLocks noGrp="1" noChangeArrowheads="1"/>
          </p:cNvSpPr>
          <p:nvPr>
            <p:ph type="body" idx="1"/>
          </p:nvPr>
        </p:nvSpPr>
        <p:spPr>
          <a:noFill/>
          <a:ln w="9525"/>
        </p:spPr>
        <p:txBody>
          <a:bodyPr/>
          <a:lstStyle/>
          <a:p>
            <a:pPr eaLnBrk="1" hangingPunct="1"/>
            <a:endParaRPr lang="en-GB"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360363" y="698500"/>
            <a:ext cx="6132512" cy="3451225"/>
          </a:xfrm>
          <a:ln/>
        </p:spPr>
      </p:sp>
      <p:sp>
        <p:nvSpPr>
          <p:cNvPr id="134147"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360363" y="698500"/>
            <a:ext cx="6132512" cy="3451225"/>
          </a:xfrm>
          <a:ln/>
        </p:spPr>
      </p:sp>
      <p:sp>
        <p:nvSpPr>
          <p:cNvPr id="131075" name="Rectangle 3"/>
          <p:cNvSpPr>
            <a:spLocks noGrp="1" noChangeArrowheads="1"/>
          </p:cNvSpPr>
          <p:nvPr>
            <p:ph type="body" idx="1"/>
          </p:nvPr>
        </p:nvSpPr>
        <p:spPr>
          <a:noFill/>
          <a:ln w="9525"/>
        </p:spPr>
        <p:txBody>
          <a:bodyPr/>
          <a:lstStyle/>
          <a:p>
            <a:pPr eaLnBrk="1" hangingPunct="1"/>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D2AB4F2-A626-4956-892D-ADFB1171FC49}" type="slidenum">
              <a:rPr lang="en-IN" smtClean="0"/>
              <a:t>12</a:t>
            </a:fld>
            <a:endParaRPr lang="en-IN"/>
          </a:p>
        </p:txBody>
      </p:sp>
    </p:spTree>
    <p:extLst>
      <p:ext uri="{BB962C8B-B14F-4D97-AF65-F5344CB8AC3E}">
        <p14:creationId xmlns:p14="http://schemas.microsoft.com/office/powerpoint/2010/main" val="13580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36090" name="Rectangle 218"/>
          <p:cNvSpPr>
            <a:spLocks noGrp="1" noChangeArrowheads="1"/>
          </p:cNvSpPr>
          <p:nvPr>
            <p:ph type="ctrTitle" sz="quarter"/>
          </p:nvPr>
        </p:nvSpPr>
        <p:spPr>
          <a:xfrm>
            <a:off x="914400" y="1844676"/>
            <a:ext cx="10363200" cy="1736725"/>
          </a:xfrm>
        </p:spPr>
        <p:txBody>
          <a:bodyPr anchor="b" anchorCtr="1"/>
          <a:lstStyle>
            <a:lvl1pPr>
              <a:defRPr sz="7200"/>
            </a:lvl1pPr>
          </a:lstStyle>
          <a:p>
            <a:r>
              <a:rPr lang="en-GB"/>
              <a:t>Click to edit Master title style</a:t>
            </a:r>
          </a:p>
        </p:txBody>
      </p:sp>
      <p:sp>
        <p:nvSpPr>
          <p:cNvPr id="336091" name="Rectangle 219"/>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GB"/>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GB"/>
          </a:p>
        </p:txBody>
      </p:sp>
      <p:sp>
        <p:nvSpPr>
          <p:cNvPr id="221" name="Rectangle 221"/>
          <p:cNvSpPr>
            <a:spLocks noGrp="1" noChangeArrowheads="1"/>
          </p:cNvSpPr>
          <p:nvPr>
            <p:ph type="ftr" sz="quarter" idx="11"/>
          </p:nvPr>
        </p:nvSpPr>
        <p:spPr>
          <a:xfrm>
            <a:off x="4165600" y="6248400"/>
            <a:ext cx="3860800" cy="457200"/>
          </a:xfrm>
        </p:spPr>
        <p:txBody>
          <a:bodyPr/>
          <a:lstStyle>
            <a:lvl1pPr>
              <a:defRPr/>
            </a:lvl1pPr>
          </a:lstStyle>
          <a:p>
            <a:pPr>
              <a:defRPr/>
            </a:pPr>
            <a:endParaRPr lang="en-GB"/>
          </a:p>
        </p:txBody>
      </p:sp>
      <p:sp>
        <p:nvSpPr>
          <p:cNvPr id="222" name="Rectangle 222"/>
          <p:cNvSpPr>
            <a:spLocks noGrp="1" noChangeArrowheads="1"/>
          </p:cNvSpPr>
          <p:nvPr>
            <p:ph type="sldNum" sz="quarter" idx="12"/>
          </p:nvPr>
        </p:nvSpPr>
        <p:spPr/>
        <p:txBody>
          <a:bodyPr/>
          <a:lstStyle>
            <a:lvl1pPr>
              <a:defRPr/>
            </a:lvl1pPr>
          </a:lstStyle>
          <a:p>
            <a:pPr>
              <a:defRPr/>
            </a:pPr>
            <a:fld id="{1978C903-AED7-4440-8572-5106E6CE9A76}" type="slidenum">
              <a:rPr lang="en-GB"/>
              <a:pPr>
                <a:defRPr/>
              </a:pPr>
              <a:t>‹#›</a:t>
            </a:fld>
            <a:endParaRPr lang="en-GB"/>
          </a:p>
        </p:txBody>
      </p:sp>
    </p:spTree>
    <p:extLst>
      <p:ext uri="{BB962C8B-B14F-4D97-AF65-F5344CB8AC3E}">
        <p14:creationId xmlns:p14="http://schemas.microsoft.com/office/powerpoint/2010/main" val="1212850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Rectangle 218"/>
          <p:cNvSpPr>
            <a:spLocks noGrp="1" noChangeArrowheads="1"/>
          </p:cNvSpPr>
          <p:nvPr>
            <p:ph type="sldNum" sz="quarter" idx="10"/>
          </p:nvPr>
        </p:nvSpPr>
        <p:spPr>
          <a:ln/>
        </p:spPr>
        <p:txBody>
          <a:bodyPr/>
          <a:lstStyle>
            <a:lvl1pPr>
              <a:defRPr/>
            </a:lvl1pPr>
          </a:lstStyle>
          <a:p>
            <a:pPr>
              <a:defRPr/>
            </a:pPr>
            <a:fld id="{80B4E7FE-D3F4-4188-88AD-6BCCBD11ED17}" type="slidenum">
              <a:rPr lang="en-GB"/>
              <a:pPr>
                <a:defRPr/>
              </a:pPr>
              <a:t>‹#›</a:t>
            </a:fld>
            <a:endParaRPr lang="en-GB"/>
          </a:p>
        </p:txBody>
      </p:sp>
      <p:sp>
        <p:nvSpPr>
          <p:cNvPr id="5" name="Rectangle 219"/>
          <p:cNvSpPr>
            <a:spLocks noGrp="1" noChangeArrowheads="1"/>
          </p:cNvSpPr>
          <p:nvPr>
            <p:ph type="dt" sz="half" idx="11"/>
          </p:nvPr>
        </p:nvSpPr>
        <p:spPr>
          <a:ln/>
        </p:spPr>
        <p:txBody>
          <a:bodyPr/>
          <a:lstStyle>
            <a:lvl1pPr>
              <a:defRPr/>
            </a:lvl1pPr>
          </a:lstStyle>
          <a:p>
            <a:pPr>
              <a:defRPr/>
            </a:pPr>
            <a:endParaRPr lang="en-GB"/>
          </a:p>
        </p:txBody>
      </p:sp>
      <p:sp>
        <p:nvSpPr>
          <p:cNvPr id="6"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613924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9463"/>
          </a:xfrm>
        </p:spPr>
        <p:txBody>
          <a:bodyPr vert="eaVert"/>
          <a:lstStyle/>
          <a:p>
            <a:r>
              <a:rPr lang="en-US"/>
              <a:t>Click to edit Master title style</a:t>
            </a:r>
            <a:endParaRPr lang="ar-AE"/>
          </a:p>
        </p:txBody>
      </p:sp>
      <p:sp>
        <p:nvSpPr>
          <p:cNvPr id="3" name="Vertical Text Placeholder 2"/>
          <p:cNvSpPr>
            <a:spLocks noGrp="1"/>
          </p:cNvSpPr>
          <p:nvPr>
            <p:ph type="body" orient="vert" idx="1"/>
          </p:nvPr>
        </p:nvSpPr>
        <p:spPr>
          <a:xfrm>
            <a:off x="609600" y="274638"/>
            <a:ext cx="8026400" cy="5859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Rectangle 218"/>
          <p:cNvSpPr>
            <a:spLocks noGrp="1" noChangeArrowheads="1"/>
          </p:cNvSpPr>
          <p:nvPr>
            <p:ph type="sldNum" sz="quarter" idx="10"/>
          </p:nvPr>
        </p:nvSpPr>
        <p:spPr>
          <a:ln/>
        </p:spPr>
        <p:txBody>
          <a:bodyPr/>
          <a:lstStyle>
            <a:lvl1pPr>
              <a:defRPr/>
            </a:lvl1pPr>
          </a:lstStyle>
          <a:p>
            <a:pPr>
              <a:defRPr/>
            </a:pPr>
            <a:fld id="{8C5070DA-C954-4847-B78F-B323629A5055}" type="slidenum">
              <a:rPr lang="en-GB"/>
              <a:pPr>
                <a:defRPr/>
              </a:pPr>
              <a:t>‹#›</a:t>
            </a:fld>
            <a:endParaRPr lang="en-GB"/>
          </a:p>
        </p:txBody>
      </p:sp>
      <p:sp>
        <p:nvSpPr>
          <p:cNvPr id="5" name="Rectangle 219"/>
          <p:cNvSpPr>
            <a:spLocks noGrp="1" noChangeArrowheads="1"/>
          </p:cNvSpPr>
          <p:nvPr>
            <p:ph type="dt" sz="half" idx="11"/>
          </p:nvPr>
        </p:nvSpPr>
        <p:spPr>
          <a:ln/>
        </p:spPr>
        <p:txBody>
          <a:bodyPr/>
          <a:lstStyle>
            <a:lvl1pPr>
              <a:defRPr/>
            </a:lvl1pPr>
          </a:lstStyle>
          <a:p>
            <a:pPr>
              <a:defRPr/>
            </a:pPr>
            <a:endParaRPr lang="en-GB"/>
          </a:p>
        </p:txBody>
      </p:sp>
      <p:sp>
        <p:nvSpPr>
          <p:cNvPr id="6"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564469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ar-AE"/>
          </a:p>
        </p:txBody>
      </p:sp>
      <p:sp>
        <p:nvSpPr>
          <p:cNvPr id="3" name="SmartArt Placeholder 2"/>
          <p:cNvSpPr>
            <a:spLocks noGrp="1"/>
          </p:cNvSpPr>
          <p:nvPr>
            <p:ph type="dgm" idx="1"/>
          </p:nvPr>
        </p:nvSpPr>
        <p:spPr>
          <a:xfrm>
            <a:off x="609600" y="1600201"/>
            <a:ext cx="10972800" cy="4533900"/>
          </a:xfrm>
        </p:spPr>
        <p:txBody>
          <a:bodyPr/>
          <a:lstStyle/>
          <a:p>
            <a:pPr lvl="0"/>
            <a:endParaRPr lang="ar-AE" noProof="0"/>
          </a:p>
        </p:txBody>
      </p:sp>
      <p:sp>
        <p:nvSpPr>
          <p:cNvPr id="4" name="Rectangle 218"/>
          <p:cNvSpPr>
            <a:spLocks noGrp="1" noChangeArrowheads="1"/>
          </p:cNvSpPr>
          <p:nvPr>
            <p:ph type="sldNum" sz="quarter" idx="10"/>
          </p:nvPr>
        </p:nvSpPr>
        <p:spPr>
          <a:ln/>
        </p:spPr>
        <p:txBody>
          <a:bodyPr/>
          <a:lstStyle>
            <a:lvl1pPr>
              <a:defRPr/>
            </a:lvl1pPr>
          </a:lstStyle>
          <a:p>
            <a:pPr>
              <a:defRPr/>
            </a:pPr>
            <a:fld id="{61D8514F-BF35-4FA2-AAA4-8884170CAE6E}" type="slidenum">
              <a:rPr lang="en-GB"/>
              <a:pPr>
                <a:defRPr/>
              </a:pPr>
              <a:t>‹#›</a:t>
            </a:fld>
            <a:endParaRPr lang="en-GB"/>
          </a:p>
        </p:txBody>
      </p:sp>
      <p:sp>
        <p:nvSpPr>
          <p:cNvPr id="5" name="Rectangle 219"/>
          <p:cNvSpPr>
            <a:spLocks noGrp="1" noChangeArrowheads="1"/>
          </p:cNvSpPr>
          <p:nvPr>
            <p:ph type="dt" sz="half" idx="11"/>
          </p:nvPr>
        </p:nvSpPr>
        <p:spPr>
          <a:ln/>
        </p:spPr>
        <p:txBody>
          <a:bodyPr/>
          <a:lstStyle>
            <a:lvl1pPr>
              <a:defRPr/>
            </a:lvl1pPr>
          </a:lstStyle>
          <a:p>
            <a:pPr>
              <a:defRPr/>
            </a:pPr>
            <a:endParaRPr lang="en-GB"/>
          </a:p>
        </p:txBody>
      </p:sp>
      <p:sp>
        <p:nvSpPr>
          <p:cNvPr id="6"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806928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ar-AE"/>
          </a:p>
        </p:txBody>
      </p:sp>
      <p:sp>
        <p:nvSpPr>
          <p:cNvPr id="3" name="ClipArt Placeholder 2"/>
          <p:cNvSpPr>
            <a:spLocks noGrp="1"/>
          </p:cNvSpPr>
          <p:nvPr>
            <p:ph type="clipArt" sz="half" idx="1"/>
          </p:nvPr>
        </p:nvSpPr>
        <p:spPr>
          <a:xfrm>
            <a:off x="609600" y="1600201"/>
            <a:ext cx="5384800" cy="4533900"/>
          </a:xfrm>
        </p:spPr>
        <p:txBody>
          <a:bodyPr/>
          <a:lstStyle/>
          <a:p>
            <a:pPr lvl="0"/>
            <a:endParaRPr lang="ar-AE" noProof="0"/>
          </a:p>
        </p:txBody>
      </p:sp>
      <p:sp>
        <p:nvSpPr>
          <p:cNvPr id="4" name="Text Placeholder 3"/>
          <p:cNvSpPr>
            <a:spLocks noGrp="1"/>
          </p:cNvSpPr>
          <p:nvPr>
            <p:ph type="body" sz="half" idx="2"/>
          </p:nvPr>
        </p:nvSpPr>
        <p:spPr>
          <a:xfrm>
            <a:off x="6197600" y="1600201"/>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Rectangle 218"/>
          <p:cNvSpPr>
            <a:spLocks noGrp="1" noChangeArrowheads="1"/>
          </p:cNvSpPr>
          <p:nvPr>
            <p:ph type="sldNum" sz="quarter" idx="10"/>
          </p:nvPr>
        </p:nvSpPr>
        <p:spPr>
          <a:ln/>
        </p:spPr>
        <p:txBody>
          <a:bodyPr/>
          <a:lstStyle>
            <a:lvl1pPr>
              <a:defRPr/>
            </a:lvl1pPr>
          </a:lstStyle>
          <a:p>
            <a:pPr>
              <a:defRPr/>
            </a:pPr>
            <a:fld id="{A7CE8B5F-A8BB-4DA1-B129-A194BCB911EC}"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699826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ar-AE"/>
          </a:p>
        </p:txBody>
      </p:sp>
      <p:sp>
        <p:nvSpPr>
          <p:cNvPr id="3" name="Text Placeholder 2"/>
          <p:cNvSpPr>
            <a:spLocks noGrp="1"/>
          </p:cNvSpPr>
          <p:nvPr>
            <p:ph type="body" sz="half" idx="1"/>
          </p:nvPr>
        </p:nvSpPr>
        <p:spPr>
          <a:xfrm>
            <a:off x="609600" y="1600201"/>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lipArt Placeholder 3"/>
          <p:cNvSpPr>
            <a:spLocks noGrp="1"/>
          </p:cNvSpPr>
          <p:nvPr>
            <p:ph type="clipArt" sz="half" idx="2"/>
          </p:nvPr>
        </p:nvSpPr>
        <p:spPr>
          <a:xfrm>
            <a:off x="6197600" y="1600201"/>
            <a:ext cx="5384800" cy="4533900"/>
          </a:xfrm>
        </p:spPr>
        <p:txBody>
          <a:bodyPr/>
          <a:lstStyle/>
          <a:p>
            <a:pPr lvl="0"/>
            <a:endParaRPr lang="ar-AE" noProof="0"/>
          </a:p>
        </p:txBody>
      </p:sp>
      <p:sp>
        <p:nvSpPr>
          <p:cNvPr id="5" name="Rectangle 218"/>
          <p:cNvSpPr>
            <a:spLocks noGrp="1" noChangeArrowheads="1"/>
          </p:cNvSpPr>
          <p:nvPr>
            <p:ph type="sldNum" sz="quarter" idx="10"/>
          </p:nvPr>
        </p:nvSpPr>
        <p:spPr>
          <a:ln/>
        </p:spPr>
        <p:txBody>
          <a:bodyPr/>
          <a:lstStyle>
            <a:lvl1pPr>
              <a:defRPr/>
            </a:lvl1pPr>
          </a:lstStyle>
          <a:p>
            <a:pPr>
              <a:defRPr/>
            </a:pPr>
            <a:fld id="{29BD8C18-AC40-423A-B654-B0639D5F812B}"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96055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1"/>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3329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5282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1"/>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6"/>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8699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14688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6929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Rectangle 218"/>
          <p:cNvSpPr>
            <a:spLocks noGrp="1" noChangeArrowheads="1"/>
          </p:cNvSpPr>
          <p:nvPr>
            <p:ph type="sldNum" sz="quarter" idx="10"/>
          </p:nvPr>
        </p:nvSpPr>
        <p:spPr>
          <a:ln/>
        </p:spPr>
        <p:txBody>
          <a:bodyPr/>
          <a:lstStyle>
            <a:lvl1pPr>
              <a:defRPr/>
            </a:lvl1pPr>
          </a:lstStyle>
          <a:p>
            <a:pPr>
              <a:defRPr/>
            </a:pPr>
            <a:fld id="{77ED40CC-8360-4FD8-AA9E-CC967CCDF059}" type="slidenum">
              <a:rPr lang="en-GB"/>
              <a:pPr>
                <a:defRPr/>
              </a:pPr>
              <a:t>‹#›</a:t>
            </a:fld>
            <a:endParaRPr lang="en-GB"/>
          </a:p>
        </p:txBody>
      </p:sp>
      <p:sp>
        <p:nvSpPr>
          <p:cNvPr id="5" name="Rectangle 219"/>
          <p:cNvSpPr>
            <a:spLocks noGrp="1" noChangeArrowheads="1"/>
          </p:cNvSpPr>
          <p:nvPr>
            <p:ph type="dt" sz="half" idx="11"/>
          </p:nvPr>
        </p:nvSpPr>
        <p:spPr>
          <a:ln/>
        </p:spPr>
        <p:txBody>
          <a:bodyPr/>
          <a:lstStyle>
            <a:lvl1pPr>
              <a:defRPr/>
            </a:lvl1pPr>
          </a:lstStyle>
          <a:p>
            <a:pPr>
              <a:defRPr/>
            </a:pPr>
            <a:endParaRPr lang="en-GB"/>
          </a:p>
        </p:txBody>
      </p:sp>
      <p:sp>
        <p:nvSpPr>
          <p:cNvPr id="6"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2718304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0900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6804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1"/>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6151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1" y="2057401"/>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8979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6"/>
            <a:ext cx="10515600" cy="337973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7290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10513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9546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8"/>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2"/>
            <a:ext cx="10514012" cy="1140644"/>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09952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3"/>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49"/>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9" name="Text Placeholder 4"/>
          <p:cNvSpPr>
            <a:spLocks noGrp="1"/>
          </p:cNvSpPr>
          <p:nvPr>
            <p:ph type="body" sz="quarter" idx="3"/>
          </p:nvPr>
        </p:nvSpPr>
        <p:spPr>
          <a:xfrm>
            <a:off x="4587996" y="1885950"/>
            <a:ext cx="2936241" cy="576263"/>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49"/>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7" y="1885950"/>
            <a:ext cx="2932113" cy="576263"/>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7" y="2571749"/>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7076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5"/>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6"/>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2" name="Text Placeholder 4"/>
          <p:cNvSpPr>
            <a:spLocks noGrp="1"/>
          </p:cNvSpPr>
          <p:nvPr>
            <p:ph type="body" sz="quarter" idx="3"/>
          </p:nvPr>
        </p:nvSpPr>
        <p:spPr>
          <a:xfrm>
            <a:off x="4568998" y="4297503"/>
            <a:ext cx="2930525"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5"/>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5" y="4873764"/>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4" y="4297503"/>
            <a:ext cx="2932113"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2" y="2256355"/>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8" y="4873763"/>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3915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5333" b="1" cap="all"/>
            </a:lvl1pPr>
          </a:lstStyle>
          <a:p>
            <a:r>
              <a:rPr lang="en-US"/>
              <a:t>Click to edit Master title style</a:t>
            </a:r>
            <a:endParaRPr lang="ar-A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84673F49-FF8D-4DFA-8954-3F18806F5D96}" type="slidenum">
              <a:rPr lang="en-GB"/>
              <a:pPr>
                <a:defRPr/>
              </a:pPr>
              <a:t>‹#›</a:t>
            </a:fld>
            <a:endParaRPr lang="en-GB"/>
          </a:p>
        </p:txBody>
      </p:sp>
      <p:sp>
        <p:nvSpPr>
          <p:cNvPr id="5" name="Rectangle 219"/>
          <p:cNvSpPr>
            <a:spLocks noGrp="1" noChangeArrowheads="1"/>
          </p:cNvSpPr>
          <p:nvPr>
            <p:ph type="dt" sz="half" idx="11"/>
          </p:nvPr>
        </p:nvSpPr>
        <p:spPr>
          <a:ln/>
        </p:spPr>
        <p:txBody>
          <a:bodyPr/>
          <a:lstStyle>
            <a:lvl1pPr>
              <a:defRPr/>
            </a:lvl1pPr>
          </a:lstStyle>
          <a:p>
            <a:pPr>
              <a:defRPr/>
            </a:pPr>
            <a:endParaRPr lang="en-GB"/>
          </a:p>
        </p:txBody>
      </p:sp>
      <p:sp>
        <p:nvSpPr>
          <p:cNvPr id="6"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865863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15300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32682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ar-AE"/>
          </a:p>
        </p:txBody>
      </p:sp>
      <p:sp>
        <p:nvSpPr>
          <p:cNvPr id="3" name="ClipArt Placeholder 2"/>
          <p:cNvSpPr>
            <a:spLocks noGrp="1"/>
          </p:cNvSpPr>
          <p:nvPr>
            <p:ph type="clipArt" sz="half" idx="1"/>
          </p:nvPr>
        </p:nvSpPr>
        <p:spPr>
          <a:xfrm>
            <a:off x="914400" y="1981200"/>
            <a:ext cx="5080000" cy="4114800"/>
          </a:xfrm>
        </p:spPr>
        <p:txBody>
          <a:bodyPr/>
          <a:lstStyle/>
          <a:p>
            <a:pPr lvl="0"/>
            <a:endParaRPr lang="ar-AE"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C7C48775-BDAD-446F-A868-362183CFD1EF}" type="slidenum">
              <a:rPr lang="en-GB"/>
              <a:pPr>
                <a:defRPr/>
              </a:pPr>
              <a:t>‹#›</a:t>
            </a:fld>
            <a:endParaRPr lang="en-GB"/>
          </a:p>
        </p:txBody>
      </p:sp>
    </p:spTree>
    <p:extLst>
      <p:ext uri="{BB962C8B-B14F-4D97-AF65-F5344CB8AC3E}">
        <p14:creationId xmlns:p14="http://schemas.microsoft.com/office/powerpoint/2010/main" val="2067950796"/>
      </p:ext>
    </p:extLst>
  </p:cSld>
  <p:clrMapOvr>
    <a:masterClrMapping/>
  </p:clrMapOvr>
  <p:transition>
    <p:wheel spokes="3"/>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ar-AE"/>
          </a:p>
        </p:txBody>
      </p:sp>
      <p:sp>
        <p:nvSpPr>
          <p:cNvPr id="3" name="Text Placeholder 2"/>
          <p:cNvSpPr>
            <a:spLocks noGrp="1"/>
          </p:cNvSpPr>
          <p:nvPr>
            <p:ph type="body" sz="half" idx="1"/>
          </p:nvPr>
        </p:nvSpPr>
        <p:spPr>
          <a:xfrm>
            <a:off x="609600" y="1600202"/>
            <a:ext cx="53848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lipArt Placeholder 3"/>
          <p:cNvSpPr>
            <a:spLocks noGrp="1"/>
          </p:cNvSpPr>
          <p:nvPr>
            <p:ph type="clipArt" sz="half" idx="2"/>
          </p:nvPr>
        </p:nvSpPr>
        <p:spPr>
          <a:xfrm>
            <a:off x="6197600" y="1600202"/>
            <a:ext cx="5384800" cy="4533900"/>
          </a:xfrm>
        </p:spPr>
        <p:txBody>
          <a:bodyPr/>
          <a:lstStyle/>
          <a:p>
            <a:pPr lvl="0"/>
            <a:endParaRPr lang="ar-AE" noProof="0"/>
          </a:p>
        </p:txBody>
      </p:sp>
      <p:sp>
        <p:nvSpPr>
          <p:cNvPr id="5" name="Rectangle 218"/>
          <p:cNvSpPr>
            <a:spLocks noGrp="1" noChangeArrowheads="1"/>
          </p:cNvSpPr>
          <p:nvPr>
            <p:ph type="sldNum" sz="quarter" idx="10"/>
          </p:nvPr>
        </p:nvSpPr>
        <p:spPr>
          <a:ln/>
        </p:spPr>
        <p:txBody>
          <a:bodyPr/>
          <a:lstStyle>
            <a:lvl1pPr>
              <a:defRPr/>
            </a:lvl1pPr>
          </a:lstStyle>
          <a:p>
            <a:pPr>
              <a:defRPr/>
            </a:pPr>
            <a:fld id="{29BD8C18-AC40-423A-B654-B0639D5F812B}"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514756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lIns="91438" tIns="45719" rIns="91438" bIns="45719"/>
          <a:lstStyle/>
          <a:p>
            <a:r>
              <a:rPr lang="en-US"/>
              <a:t>Click to edit Master title style</a:t>
            </a:r>
            <a:endParaRPr lang="ar-AE"/>
          </a:p>
        </p:txBody>
      </p:sp>
      <p:sp>
        <p:nvSpPr>
          <p:cNvPr id="3" name="SmartArt Placeholder 2"/>
          <p:cNvSpPr>
            <a:spLocks noGrp="1"/>
          </p:cNvSpPr>
          <p:nvPr>
            <p:ph type="dgm" idx="1"/>
          </p:nvPr>
        </p:nvSpPr>
        <p:spPr>
          <a:xfrm>
            <a:off x="914400" y="1981200"/>
            <a:ext cx="10363200" cy="4114800"/>
          </a:xfrm>
        </p:spPr>
        <p:txBody>
          <a:bodyPr lIns="91438" tIns="45719" rIns="91438" bIns="45719"/>
          <a:lstStyle/>
          <a:p>
            <a:pPr lvl="0"/>
            <a:endParaRPr lang="ar-AE" noProof="0"/>
          </a:p>
        </p:txBody>
      </p:sp>
      <p:sp>
        <p:nvSpPr>
          <p:cNvPr id="4" name="Rectangle 6"/>
          <p:cNvSpPr>
            <a:spLocks noGrp="1" noChangeArrowheads="1"/>
          </p:cNvSpPr>
          <p:nvPr>
            <p:ph type="dt" sz="half" idx="10"/>
          </p:nvPr>
        </p:nvSpPr>
        <p:spPr>
          <a:ln/>
        </p:spPr>
        <p:txBody>
          <a:bodyPr lIns="91438" tIns="45719" rIns="91438" bIns="45719"/>
          <a:lstStyle>
            <a:lvl1pPr>
              <a:defRPr/>
            </a:lvl1pPr>
          </a:lstStyle>
          <a:p>
            <a:pPr>
              <a:defRPr/>
            </a:pPr>
            <a:endParaRPr lang="en-GB"/>
          </a:p>
        </p:txBody>
      </p:sp>
      <p:sp>
        <p:nvSpPr>
          <p:cNvPr id="5" name="Rectangle 7"/>
          <p:cNvSpPr>
            <a:spLocks noGrp="1" noChangeArrowheads="1"/>
          </p:cNvSpPr>
          <p:nvPr>
            <p:ph type="ftr" sz="quarter" idx="11"/>
          </p:nvPr>
        </p:nvSpPr>
        <p:spPr>
          <a:ln/>
        </p:spPr>
        <p:txBody>
          <a:bodyPr lIns="91438" tIns="45719" rIns="91438" bIns="45719"/>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lIns="91438" tIns="45719" rIns="91438" bIns="45719"/>
          <a:lstStyle>
            <a:lvl1pPr>
              <a:defRPr/>
            </a:lvl1pPr>
          </a:lstStyle>
          <a:p>
            <a:pPr>
              <a:defRPr/>
            </a:pPr>
            <a:fld id="{2F052D0E-8A67-473C-BB96-B7F7F8CFE089}" type="slidenum">
              <a:rPr lang="en-GB"/>
              <a:pPr>
                <a:defRPr/>
              </a:pPr>
              <a:t>‹#›</a:t>
            </a:fld>
            <a:endParaRPr lang="en-GB"/>
          </a:p>
        </p:txBody>
      </p:sp>
    </p:spTree>
    <p:extLst>
      <p:ext uri="{BB962C8B-B14F-4D97-AF65-F5344CB8AC3E}">
        <p14:creationId xmlns:p14="http://schemas.microsoft.com/office/powerpoint/2010/main" val="4245422105"/>
      </p:ext>
    </p:extLst>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Content Placeholder 2"/>
          <p:cNvSpPr>
            <a:spLocks noGrp="1"/>
          </p:cNvSpPr>
          <p:nvPr>
            <p:ph sz="half" idx="1"/>
          </p:nvPr>
        </p:nvSpPr>
        <p:spPr>
          <a:xfrm>
            <a:off x="609600" y="1600201"/>
            <a:ext cx="5384800" cy="4533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ontent Placeholder 3"/>
          <p:cNvSpPr>
            <a:spLocks noGrp="1"/>
          </p:cNvSpPr>
          <p:nvPr>
            <p:ph sz="half" idx="2"/>
          </p:nvPr>
        </p:nvSpPr>
        <p:spPr>
          <a:xfrm>
            <a:off x="6197600" y="1600201"/>
            <a:ext cx="5384800" cy="4533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Rectangle 218"/>
          <p:cNvSpPr>
            <a:spLocks noGrp="1" noChangeArrowheads="1"/>
          </p:cNvSpPr>
          <p:nvPr>
            <p:ph type="sldNum" sz="quarter" idx="10"/>
          </p:nvPr>
        </p:nvSpPr>
        <p:spPr>
          <a:ln/>
        </p:spPr>
        <p:txBody>
          <a:bodyPr/>
          <a:lstStyle>
            <a:lvl1pPr>
              <a:defRPr/>
            </a:lvl1pPr>
          </a:lstStyle>
          <a:p>
            <a:pPr>
              <a:defRPr/>
            </a:pPr>
            <a:fld id="{BC02DF0E-6658-4FD1-BD6F-4676557DA5E4}"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424049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AE"/>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7" name="Rectangle 218"/>
          <p:cNvSpPr>
            <a:spLocks noGrp="1" noChangeArrowheads="1"/>
          </p:cNvSpPr>
          <p:nvPr>
            <p:ph type="sldNum" sz="quarter" idx="10"/>
          </p:nvPr>
        </p:nvSpPr>
        <p:spPr>
          <a:ln/>
        </p:spPr>
        <p:txBody>
          <a:bodyPr/>
          <a:lstStyle>
            <a:lvl1pPr>
              <a:defRPr/>
            </a:lvl1pPr>
          </a:lstStyle>
          <a:p>
            <a:pPr>
              <a:defRPr/>
            </a:pPr>
            <a:fld id="{98990D4B-C28D-490A-B929-67A456ECCEE9}" type="slidenum">
              <a:rPr lang="en-GB"/>
              <a:pPr>
                <a:defRPr/>
              </a:pPr>
              <a:t>‹#›</a:t>
            </a:fld>
            <a:endParaRPr lang="en-GB"/>
          </a:p>
        </p:txBody>
      </p:sp>
      <p:sp>
        <p:nvSpPr>
          <p:cNvPr id="8" name="Rectangle 219"/>
          <p:cNvSpPr>
            <a:spLocks noGrp="1" noChangeArrowheads="1"/>
          </p:cNvSpPr>
          <p:nvPr>
            <p:ph type="dt" sz="half" idx="11"/>
          </p:nvPr>
        </p:nvSpPr>
        <p:spPr>
          <a:ln/>
        </p:spPr>
        <p:txBody>
          <a:bodyPr/>
          <a:lstStyle>
            <a:lvl1pPr>
              <a:defRPr/>
            </a:lvl1pPr>
          </a:lstStyle>
          <a:p>
            <a:pPr>
              <a:defRPr/>
            </a:pPr>
            <a:endParaRPr lang="en-GB"/>
          </a:p>
        </p:txBody>
      </p:sp>
      <p:sp>
        <p:nvSpPr>
          <p:cNvPr id="9"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518685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AE"/>
          </a:p>
        </p:txBody>
      </p:sp>
      <p:sp>
        <p:nvSpPr>
          <p:cNvPr id="3" name="Rectangle 218"/>
          <p:cNvSpPr>
            <a:spLocks noGrp="1" noChangeArrowheads="1"/>
          </p:cNvSpPr>
          <p:nvPr>
            <p:ph type="sldNum" sz="quarter" idx="10"/>
          </p:nvPr>
        </p:nvSpPr>
        <p:spPr>
          <a:ln/>
        </p:spPr>
        <p:txBody>
          <a:bodyPr/>
          <a:lstStyle>
            <a:lvl1pPr>
              <a:defRPr/>
            </a:lvl1pPr>
          </a:lstStyle>
          <a:p>
            <a:pPr>
              <a:defRPr/>
            </a:pPr>
            <a:fld id="{92738ECF-2BD3-46D7-BEB1-0F9C651E7F5B}" type="slidenum">
              <a:rPr lang="en-GB"/>
              <a:pPr>
                <a:defRPr/>
              </a:pPr>
              <a:t>‹#›</a:t>
            </a:fld>
            <a:endParaRPr lang="en-GB"/>
          </a:p>
        </p:txBody>
      </p:sp>
      <p:sp>
        <p:nvSpPr>
          <p:cNvPr id="4" name="Rectangle 219"/>
          <p:cNvSpPr>
            <a:spLocks noGrp="1" noChangeArrowheads="1"/>
          </p:cNvSpPr>
          <p:nvPr>
            <p:ph type="dt" sz="half" idx="11"/>
          </p:nvPr>
        </p:nvSpPr>
        <p:spPr>
          <a:ln/>
        </p:spPr>
        <p:txBody>
          <a:bodyPr/>
          <a:lstStyle>
            <a:lvl1pPr>
              <a:defRPr/>
            </a:lvl1pPr>
          </a:lstStyle>
          <a:p>
            <a:pPr>
              <a:defRPr/>
            </a:pPr>
            <a:endParaRPr lang="en-GB"/>
          </a:p>
        </p:txBody>
      </p:sp>
      <p:sp>
        <p:nvSpPr>
          <p:cNvPr id="5"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53414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BA29263E-D760-4902-89A5-789056CD90FC}" type="slidenum">
              <a:rPr lang="en-GB"/>
              <a:pPr>
                <a:defRPr/>
              </a:pPr>
              <a:t>‹#›</a:t>
            </a:fld>
            <a:endParaRPr lang="en-GB"/>
          </a:p>
        </p:txBody>
      </p:sp>
      <p:sp>
        <p:nvSpPr>
          <p:cNvPr id="3" name="Rectangle 219"/>
          <p:cNvSpPr>
            <a:spLocks noGrp="1" noChangeArrowheads="1"/>
          </p:cNvSpPr>
          <p:nvPr>
            <p:ph type="dt" sz="half" idx="11"/>
          </p:nvPr>
        </p:nvSpPr>
        <p:spPr>
          <a:ln/>
        </p:spPr>
        <p:txBody>
          <a:bodyPr/>
          <a:lstStyle>
            <a:lvl1pPr>
              <a:defRPr/>
            </a:lvl1pPr>
          </a:lstStyle>
          <a:p>
            <a:pPr>
              <a:defRPr/>
            </a:pPr>
            <a:endParaRPr lang="en-GB"/>
          </a:p>
        </p:txBody>
      </p:sp>
      <p:sp>
        <p:nvSpPr>
          <p:cNvPr id="4"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7468396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r">
              <a:defRPr sz="2667" b="1"/>
            </a:lvl1pPr>
          </a:lstStyle>
          <a:p>
            <a:r>
              <a:rPr lang="en-US"/>
              <a:t>Click to edit Master title style</a:t>
            </a:r>
            <a:endParaRPr lang="ar-AE"/>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17A9021D-30F7-4742-8901-B24E85616BF8}"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769297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r">
              <a:defRPr sz="2667" b="1"/>
            </a:lvl1pPr>
          </a:lstStyle>
          <a:p>
            <a:r>
              <a:rPr lang="en-US"/>
              <a:t>Click to edit Master title style</a:t>
            </a:r>
            <a:endParaRPr lang="ar-AE"/>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ar-AE"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FDD2EC5D-2027-49EC-8F3F-62CC043CBF13}" type="slidenum">
              <a:rPr lang="en-GB"/>
              <a:pPr>
                <a:defRPr/>
              </a:pPr>
              <a:t>‹#›</a:t>
            </a:fld>
            <a:endParaRPr lang="en-GB"/>
          </a:p>
        </p:txBody>
      </p:sp>
      <p:sp>
        <p:nvSpPr>
          <p:cNvPr id="6" name="Rectangle 219"/>
          <p:cNvSpPr>
            <a:spLocks noGrp="1" noChangeArrowheads="1"/>
          </p:cNvSpPr>
          <p:nvPr>
            <p:ph type="dt" sz="half" idx="11"/>
          </p:nvPr>
        </p:nvSpPr>
        <p:spPr>
          <a:ln/>
        </p:spPr>
        <p:txBody>
          <a:bodyPr/>
          <a:lstStyle>
            <a:lvl1pPr>
              <a:defRPr/>
            </a:lvl1pPr>
          </a:lstStyle>
          <a:p>
            <a:pPr>
              <a:defRPr/>
            </a:pPr>
            <a:endParaRPr lang="en-GB"/>
          </a:p>
        </p:txBody>
      </p:sp>
      <p:sp>
        <p:nvSpPr>
          <p:cNvPr id="7" name="Rectangle 220"/>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00707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3" name="Picture 222" descr="strip-1.JPG"/>
          <p:cNvPicPr>
            <a:picLocks noChangeAspect="1"/>
          </p:cNvPicPr>
          <p:nvPr userDrawn="1"/>
        </p:nvPicPr>
        <p:blipFill>
          <a:blip r:embed="rId16" cstate="print"/>
          <a:stretch>
            <a:fillRect/>
          </a:stretch>
        </p:blipFill>
        <p:spPr>
          <a:xfrm>
            <a:off x="11327061" y="0"/>
            <a:ext cx="865632" cy="6858000"/>
          </a:xfrm>
          <a:prstGeom prst="rect">
            <a:avLst/>
          </a:prstGeom>
        </p:spPr>
      </p:pic>
      <p:sp>
        <p:nvSpPr>
          <p:cNvPr id="335066" name="Rectangle 218"/>
          <p:cNvSpPr>
            <a:spLocks noGrp="1" noChangeArrowheads="1"/>
          </p:cNvSpPr>
          <p:nvPr>
            <p:ph type="sldNum" sz="quarter" idx="4"/>
          </p:nvPr>
        </p:nvSpPr>
        <p:spPr bwMode="auto">
          <a:xfrm>
            <a:off x="8737600" y="6243639"/>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spcAft>
                <a:spcPct val="0"/>
              </a:spcAft>
              <a:defRPr sz="1600" b="0">
                <a:effectLst>
                  <a:outerShdw blurRad="38100" dist="38100" dir="2700000" algn="tl">
                    <a:srgbClr val="000000"/>
                  </a:outerShdw>
                </a:effectLst>
                <a:latin typeface="+mn-lt"/>
                <a:cs typeface="+mn-cs"/>
              </a:defRPr>
            </a:lvl1pPr>
          </a:lstStyle>
          <a:p>
            <a:pPr>
              <a:defRPr/>
            </a:pPr>
            <a:fld id="{52701EDF-A355-4B58-9BCC-6EED300C6880}" type="slidenum">
              <a:rPr lang="en-GB"/>
              <a:pPr>
                <a:defRPr/>
              </a:pPr>
              <a:t>‹#›</a:t>
            </a:fld>
            <a:endParaRPr lang="en-GB"/>
          </a:p>
        </p:txBody>
      </p:sp>
      <p:sp>
        <p:nvSpPr>
          <p:cNvPr id="335067" name="Rectangle 219"/>
          <p:cNvSpPr>
            <a:spLocks noGrp="1" noChangeArrowheads="1"/>
          </p:cNvSpPr>
          <p:nvPr>
            <p:ph type="dt" sz="half" idx="2"/>
          </p:nvPr>
        </p:nvSpPr>
        <p:spPr bwMode="auto">
          <a:xfrm>
            <a:off x="609600" y="6243639"/>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spcAft>
                <a:spcPct val="0"/>
              </a:spcAft>
              <a:defRPr sz="1600" b="0">
                <a:effectLst>
                  <a:outerShdw blurRad="38100" dist="38100" dir="2700000" algn="tl">
                    <a:srgbClr val="000000"/>
                  </a:outerShdw>
                </a:effectLst>
                <a:latin typeface="+mn-lt"/>
                <a:cs typeface="+mn-cs"/>
              </a:defRPr>
            </a:lvl1pPr>
          </a:lstStyle>
          <a:p>
            <a:pPr>
              <a:defRPr/>
            </a:pPr>
            <a:endParaRPr lang="en-GB"/>
          </a:p>
        </p:txBody>
      </p:sp>
      <p:sp>
        <p:nvSpPr>
          <p:cNvPr id="335068" name="Rectangle 220"/>
          <p:cNvSpPr>
            <a:spLocks noGrp="1" noChangeArrowheads="1"/>
          </p:cNvSpPr>
          <p:nvPr>
            <p:ph type="ftr" sz="quarter" idx="3"/>
          </p:nvPr>
        </p:nvSpPr>
        <p:spPr bwMode="auto">
          <a:xfrm>
            <a:off x="4165600" y="6243639"/>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spcAft>
                <a:spcPct val="0"/>
              </a:spcAft>
              <a:defRPr sz="1600" b="0">
                <a:effectLst>
                  <a:outerShdw blurRad="38100" dist="38100" dir="2700000" algn="tl">
                    <a:srgbClr val="000000"/>
                  </a:outerShdw>
                </a:effectLst>
                <a:latin typeface="+mn-lt"/>
                <a:cs typeface="+mn-cs"/>
              </a:defRPr>
            </a:lvl1pPr>
          </a:lstStyle>
          <a:p>
            <a:pPr>
              <a:defRPr/>
            </a:pPr>
            <a:endParaRPr lang="en-GB"/>
          </a:p>
        </p:txBody>
      </p:sp>
      <p:sp>
        <p:nvSpPr>
          <p:cNvPr id="335069" name="Rectangle 221"/>
          <p:cNvSpPr>
            <a:spLocks noGrp="1" noChangeArrowheads="1"/>
          </p:cNvSpPr>
          <p:nvPr>
            <p:ph type="body" idx="1"/>
          </p:nvPr>
        </p:nvSpPr>
        <p:spPr bwMode="auto">
          <a:xfrm>
            <a:off x="609600" y="1600201"/>
            <a:ext cx="109728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5070" name="Rectangle 22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699567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xStyles>
    <p:titleStyle>
      <a:lvl1pPr algn="ctr" rtl="0" eaLnBrk="0" fontAlgn="base" hangingPunct="0">
        <a:spcBef>
          <a:spcPct val="0"/>
        </a:spcBef>
        <a:spcAft>
          <a:spcPct val="0"/>
        </a:spcAft>
        <a:defRPr sz="5867">
          <a:solidFill>
            <a:srgbClr val="3366FF"/>
          </a:solidFill>
          <a:effectLst/>
          <a:latin typeface="Arial Rounded MT Bold" pitchFamily="34" charset="0"/>
          <a:ea typeface="+mj-ea"/>
          <a:cs typeface="+mj-cs"/>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457189" indent="-457189" algn="l" rtl="0" eaLnBrk="0" fontAlgn="base" hangingPunct="0">
        <a:spcBef>
          <a:spcPct val="20000"/>
        </a:spcBef>
        <a:spcAft>
          <a:spcPct val="0"/>
        </a:spcAft>
        <a:buClr>
          <a:schemeClr val="hlink"/>
        </a:buClr>
        <a:buFont typeface="Wingdings" pitchFamily="2" charset="2"/>
        <a:buBlip>
          <a:blip r:embed="rId17"/>
        </a:buBlip>
        <a:defRPr sz="4267">
          <a:solidFill>
            <a:srgbClr val="000000"/>
          </a:solidFill>
          <a:effectLst/>
          <a:latin typeface="+mn-lt"/>
          <a:ea typeface="+mn-ea"/>
          <a:cs typeface="+mn-cs"/>
        </a:defRPr>
      </a:lvl1pPr>
      <a:lvl2pPr marL="990575" indent="-380990" algn="l" rtl="0" eaLnBrk="0" fontAlgn="base" hangingPunct="0">
        <a:spcBef>
          <a:spcPct val="20000"/>
        </a:spcBef>
        <a:spcAft>
          <a:spcPct val="0"/>
        </a:spcAft>
        <a:buClr>
          <a:schemeClr val="folHlink"/>
        </a:buClr>
        <a:buSzPct val="50000"/>
        <a:buFont typeface="Wingdings" pitchFamily="2" charset="2"/>
        <a:buChar char="n"/>
        <a:defRPr sz="3733">
          <a:solidFill>
            <a:srgbClr val="000000"/>
          </a:solidFill>
          <a:effectLst/>
          <a:latin typeface="+mn-lt"/>
          <a:cs typeface="+mn-cs"/>
        </a:defRPr>
      </a:lvl2pPr>
      <a:lvl3pPr marL="1523962" indent="-304792" algn="l" rtl="0" eaLnBrk="0" fontAlgn="base" hangingPunct="0">
        <a:spcBef>
          <a:spcPct val="20000"/>
        </a:spcBef>
        <a:spcAft>
          <a:spcPct val="0"/>
        </a:spcAft>
        <a:buClr>
          <a:schemeClr val="hlink"/>
        </a:buClr>
        <a:buFont typeface="Wingdings" pitchFamily="2" charset="2"/>
        <a:buBlip>
          <a:blip r:embed="rId17"/>
        </a:buBlip>
        <a:defRPr sz="3200">
          <a:solidFill>
            <a:srgbClr val="000000"/>
          </a:solidFill>
          <a:effectLst/>
          <a:latin typeface="+mn-lt"/>
          <a:cs typeface="+mn-cs"/>
        </a:defRPr>
      </a:lvl3pPr>
      <a:lvl4pPr marL="2133547" indent="-304792" algn="l" rtl="0" eaLnBrk="0" fontAlgn="base" hangingPunct="0">
        <a:spcBef>
          <a:spcPct val="20000"/>
        </a:spcBef>
        <a:spcAft>
          <a:spcPct val="0"/>
        </a:spcAft>
        <a:buClr>
          <a:schemeClr val="folHlink"/>
        </a:buClr>
        <a:buSzPct val="50000"/>
        <a:buFont typeface="Wingdings" pitchFamily="2" charset="2"/>
        <a:buChar char="n"/>
        <a:defRPr sz="2667">
          <a:solidFill>
            <a:srgbClr val="000000"/>
          </a:solidFill>
          <a:effectLst/>
          <a:latin typeface="+mn-lt"/>
          <a:cs typeface="+mn-cs"/>
        </a:defRPr>
      </a:lvl4pPr>
      <a:lvl5pPr marL="2743131" indent="-304792" algn="l" rtl="0" eaLnBrk="0" fontAlgn="base" hangingPunct="0">
        <a:spcBef>
          <a:spcPct val="20000"/>
        </a:spcBef>
        <a:spcAft>
          <a:spcPct val="0"/>
        </a:spcAft>
        <a:buClr>
          <a:schemeClr val="hlink"/>
        </a:buClr>
        <a:buFont typeface="Wingdings" pitchFamily="2" charset="2"/>
        <a:buBlip>
          <a:blip r:embed="rId17"/>
        </a:buBlip>
        <a:defRPr sz="2667">
          <a:solidFill>
            <a:srgbClr val="000000"/>
          </a:solidFill>
          <a:effectLst/>
          <a:latin typeface="+mn-lt"/>
          <a:cs typeface="+mn-cs"/>
        </a:defRPr>
      </a:lvl5pPr>
      <a:lvl6pPr marL="3352716" indent="-304792" algn="l" rtl="0" fontAlgn="base">
        <a:spcBef>
          <a:spcPct val="20000"/>
        </a:spcBef>
        <a:spcAft>
          <a:spcPct val="0"/>
        </a:spcAft>
        <a:buClr>
          <a:schemeClr val="hlink"/>
        </a:buClr>
        <a:buFont typeface="Wingdings" pitchFamily="2" charset="2"/>
        <a:buBlip>
          <a:blip r:embed="rId17"/>
        </a:buBlip>
        <a:defRPr sz="2667">
          <a:solidFill>
            <a:schemeClr val="tx1"/>
          </a:solidFill>
          <a:effectLst>
            <a:outerShdw blurRad="38100" dist="38100" dir="2700000" algn="tl">
              <a:srgbClr val="000000"/>
            </a:outerShdw>
          </a:effectLst>
          <a:latin typeface="+mn-lt"/>
          <a:cs typeface="+mn-cs"/>
        </a:defRPr>
      </a:lvl6pPr>
      <a:lvl7pPr marL="3962301" indent="-304792" algn="l" rtl="0" fontAlgn="base">
        <a:spcBef>
          <a:spcPct val="20000"/>
        </a:spcBef>
        <a:spcAft>
          <a:spcPct val="0"/>
        </a:spcAft>
        <a:buClr>
          <a:schemeClr val="hlink"/>
        </a:buClr>
        <a:buFont typeface="Wingdings" pitchFamily="2" charset="2"/>
        <a:buBlip>
          <a:blip r:embed="rId17"/>
        </a:buBlip>
        <a:defRPr sz="2667">
          <a:solidFill>
            <a:schemeClr val="tx1"/>
          </a:solidFill>
          <a:effectLst>
            <a:outerShdw blurRad="38100" dist="38100" dir="2700000" algn="tl">
              <a:srgbClr val="000000"/>
            </a:outerShdw>
          </a:effectLst>
          <a:latin typeface="+mn-lt"/>
          <a:cs typeface="+mn-cs"/>
        </a:defRPr>
      </a:lvl7pPr>
      <a:lvl8pPr marL="4571886" indent="-304792" algn="l" rtl="0" fontAlgn="base">
        <a:spcBef>
          <a:spcPct val="20000"/>
        </a:spcBef>
        <a:spcAft>
          <a:spcPct val="0"/>
        </a:spcAft>
        <a:buClr>
          <a:schemeClr val="hlink"/>
        </a:buClr>
        <a:buFont typeface="Wingdings" pitchFamily="2" charset="2"/>
        <a:buBlip>
          <a:blip r:embed="rId17"/>
        </a:buBlip>
        <a:defRPr sz="2667">
          <a:solidFill>
            <a:schemeClr val="tx1"/>
          </a:solidFill>
          <a:effectLst>
            <a:outerShdw blurRad="38100" dist="38100" dir="2700000" algn="tl">
              <a:srgbClr val="000000"/>
            </a:outerShdw>
          </a:effectLst>
          <a:latin typeface="+mn-lt"/>
          <a:cs typeface="+mn-cs"/>
        </a:defRPr>
      </a:lvl8pPr>
      <a:lvl9pPr marL="5181470" indent="-304792" algn="l" rtl="0" fontAlgn="base">
        <a:spcBef>
          <a:spcPct val="20000"/>
        </a:spcBef>
        <a:spcAft>
          <a:spcPct val="0"/>
        </a:spcAft>
        <a:buClr>
          <a:schemeClr val="hlink"/>
        </a:buClr>
        <a:buFont typeface="Wingdings" pitchFamily="2" charset="2"/>
        <a:buBlip>
          <a:blip r:embed="rId17"/>
        </a:buBlip>
        <a:defRPr sz="2667">
          <a:solidFill>
            <a:schemeClr val="tx1"/>
          </a:solidFill>
          <a:effectLst>
            <a:outerShdw blurRad="38100" dist="38100" dir="2700000" algn="tl">
              <a:srgbClr val="000000"/>
            </a:outerShdw>
          </a:effectLst>
          <a:latin typeface="+mn-lt"/>
          <a:cs typeface="+mn-cs"/>
        </a:defRPr>
      </a:lvl9pPr>
    </p:bodyStyle>
    <p:otherStyle>
      <a:defPPr>
        <a:defRPr lang="ar-AE"/>
      </a:defPPr>
      <a:lvl1pPr marL="0" algn="r" defTabSz="1219170" rtl="1" eaLnBrk="1" latinLnBrk="0" hangingPunct="1">
        <a:defRPr sz="2400" kern="1200">
          <a:solidFill>
            <a:schemeClr val="tx1"/>
          </a:solidFill>
          <a:latin typeface="+mn-lt"/>
          <a:ea typeface="+mn-ea"/>
          <a:cs typeface="+mn-cs"/>
        </a:defRPr>
      </a:lvl1pPr>
      <a:lvl2pPr marL="609585" algn="r" defTabSz="1219170" rtl="1" eaLnBrk="1" latinLnBrk="0" hangingPunct="1">
        <a:defRPr sz="2400" kern="1200">
          <a:solidFill>
            <a:schemeClr val="tx1"/>
          </a:solidFill>
          <a:latin typeface="+mn-lt"/>
          <a:ea typeface="+mn-ea"/>
          <a:cs typeface="+mn-cs"/>
        </a:defRPr>
      </a:lvl2pPr>
      <a:lvl3pPr marL="1219170" algn="r" defTabSz="1219170" rtl="1" eaLnBrk="1" latinLnBrk="0" hangingPunct="1">
        <a:defRPr sz="2400" kern="1200">
          <a:solidFill>
            <a:schemeClr val="tx1"/>
          </a:solidFill>
          <a:latin typeface="+mn-lt"/>
          <a:ea typeface="+mn-ea"/>
          <a:cs typeface="+mn-cs"/>
        </a:defRPr>
      </a:lvl3pPr>
      <a:lvl4pPr marL="1828754" algn="r" defTabSz="1219170" rtl="1" eaLnBrk="1" latinLnBrk="0" hangingPunct="1">
        <a:defRPr sz="2400" kern="1200">
          <a:solidFill>
            <a:schemeClr val="tx1"/>
          </a:solidFill>
          <a:latin typeface="+mn-lt"/>
          <a:ea typeface="+mn-ea"/>
          <a:cs typeface="+mn-cs"/>
        </a:defRPr>
      </a:lvl4pPr>
      <a:lvl5pPr marL="2438339" algn="r" defTabSz="1219170" rtl="1" eaLnBrk="1" latinLnBrk="0" hangingPunct="1">
        <a:defRPr sz="2400" kern="1200">
          <a:solidFill>
            <a:schemeClr val="tx1"/>
          </a:solidFill>
          <a:latin typeface="+mn-lt"/>
          <a:ea typeface="+mn-ea"/>
          <a:cs typeface="+mn-cs"/>
        </a:defRPr>
      </a:lvl5pPr>
      <a:lvl6pPr marL="3047924" algn="r" defTabSz="1219170" rtl="1" eaLnBrk="1" latinLnBrk="0" hangingPunct="1">
        <a:defRPr sz="2400" kern="1200">
          <a:solidFill>
            <a:schemeClr val="tx1"/>
          </a:solidFill>
          <a:latin typeface="+mn-lt"/>
          <a:ea typeface="+mn-ea"/>
          <a:cs typeface="+mn-cs"/>
        </a:defRPr>
      </a:lvl6pPr>
      <a:lvl7pPr marL="3657509" algn="r" defTabSz="1219170" rtl="1" eaLnBrk="1" latinLnBrk="0" hangingPunct="1">
        <a:defRPr sz="2400" kern="1200">
          <a:solidFill>
            <a:schemeClr val="tx1"/>
          </a:solidFill>
          <a:latin typeface="+mn-lt"/>
          <a:ea typeface="+mn-ea"/>
          <a:cs typeface="+mn-cs"/>
        </a:defRPr>
      </a:lvl7pPr>
      <a:lvl8pPr marL="4267093" algn="r" defTabSz="1219170" rtl="1" eaLnBrk="1" latinLnBrk="0" hangingPunct="1">
        <a:defRPr sz="2400" kern="1200">
          <a:solidFill>
            <a:schemeClr val="tx1"/>
          </a:solidFill>
          <a:latin typeface="+mn-lt"/>
          <a:ea typeface="+mn-ea"/>
          <a:cs typeface="+mn-cs"/>
        </a:defRPr>
      </a:lvl8pPr>
      <a:lvl9pPr marL="4876678" algn="r" defTabSz="1219170" rtl="1"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11/25/2024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1787039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hf sldNum="0" hdr="0" ftr="0" dt="0"/>
  <p:txStyles>
    <p:titleStyle>
      <a:lvl1pPr algn="l" defTabSz="914377"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ctrTitle"/>
          </p:nvPr>
        </p:nvSpPr>
        <p:spPr>
          <a:xfrm>
            <a:off x="406400" y="787401"/>
            <a:ext cx="10464800" cy="2603500"/>
          </a:xfrm>
        </p:spPr>
        <p:txBody>
          <a:bodyPr>
            <a:normAutofit fontScale="90000"/>
          </a:bodyPr>
          <a:lstStyle/>
          <a:p>
            <a:pPr eaLnBrk="1" hangingPunct="1">
              <a:defRPr/>
            </a:pPr>
            <a:r>
              <a:rPr lang="en-US" sz="5867" dirty="0"/>
              <a:t>Lesson III</a:t>
            </a:r>
            <a:br>
              <a:rPr lang="en-US" sz="5867" dirty="0"/>
            </a:br>
            <a:r>
              <a:rPr lang="en-US" sz="5867" dirty="0"/>
              <a:t>Integrity of the Christian Leader</a:t>
            </a:r>
            <a:endParaRPr lang="en-GB" sz="5867" dirty="0"/>
          </a:p>
        </p:txBody>
      </p:sp>
      <p:sp>
        <p:nvSpPr>
          <p:cNvPr id="475139" name="Rectangle 3"/>
          <p:cNvSpPr>
            <a:spLocks noGrp="1" noChangeArrowheads="1"/>
          </p:cNvSpPr>
          <p:nvPr>
            <p:ph type="subTitle" idx="1"/>
          </p:nvPr>
        </p:nvSpPr>
        <p:spPr>
          <a:xfrm>
            <a:off x="1219200" y="3886200"/>
            <a:ext cx="8839200" cy="1473200"/>
          </a:xfrm>
        </p:spPr>
        <p:txBody>
          <a:bodyPr/>
          <a:lstStyle/>
          <a:p>
            <a:pPr eaLnBrk="1" hangingPunct="1">
              <a:defRPr/>
            </a:pPr>
            <a:r>
              <a:rPr lang="en-GB" dirty="0"/>
              <a:t>Integrity in terms of Possession &amp; Passion</a:t>
            </a:r>
            <a:endParaRPr lang="en-GB" b="1"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Picture 2" descr="http://www.cuyahoga-airportea.com/wp-content/uploads/2013/01/iStock_000017227049Medium_which-way-figure.jpg"/>
          <p:cNvPicPr>
            <a:picLocks noChangeAspect="1" noChangeArrowheads="1"/>
          </p:cNvPicPr>
          <p:nvPr/>
        </p:nvPicPr>
        <p:blipFill>
          <a:blip r:embed="rId3" cstate="print"/>
          <a:srcRect/>
          <a:stretch>
            <a:fillRect/>
          </a:stretch>
        </p:blipFill>
        <p:spPr bwMode="auto">
          <a:xfrm flipH="1">
            <a:off x="2" y="0"/>
            <a:ext cx="11439225" cy="6858000"/>
          </a:xfrm>
          <a:prstGeom prst="rect">
            <a:avLst/>
          </a:prstGeom>
          <a:noFill/>
        </p:spPr>
      </p:pic>
      <p:sp>
        <p:nvSpPr>
          <p:cNvPr id="83971" name="Rectangle 3"/>
          <p:cNvSpPr>
            <a:spLocks noGrp="1" noChangeArrowheads="1"/>
          </p:cNvSpPr>
          <p:nvPr>
            <p:ph type="body" sz="half" idx="1"/>
          </p:nvPr>
        </p:nvSpPr>
        <p:spPr>
          <a:xfrm>
            <a:off x="508002" y="1066800"/>
            <a:ext cx="6284383" cy="2260600"/>
          </a:xfrm>
        </p:spPr>
        <p:txBody>
          <a:bodyPr/>
          <a:lstStyle/>
          <a:p>
            <a:pPr marL="0" indent="0" eaLnBrk="1" hangingPunct="1">
              <a:buNone/>
              <a:defRPr/>
            </a:pPr>
            <a:r>
              <a:rPr lang="en-GB" sz="4800" dirty="0"/>
              <a:t>Choices that we make in life, reveal the motives of the heart</a:t>
            </a:r>
            <a:endParaRPr lang="en-GB" sz="2667" dirty="0"/>
          </a:p>
        </p:txBody>
      </p:sp>
      <p:sp>
        <p:nvSpPr>
          <p:cNvPr id="7" name="Heart 6"/>
          <p:cNvSpPr/>
          <p:nvPr/>
        </p:nvSpPr>
        <p:spPr bwMode="auto">
          <a:xfrm>
            <a:off x="8229600" y="1803400"/>
            <a:ext cx="314632" cy="281039"/>
          </a:xfrm>
          <a:prstGeom prst="heart">
            <a:avLst/>
          </a:prstGeom>
          <a:solidFill>
            <a:srgbClr val="FF00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defTabSz="1219170" eaLnBrk="0" fontAlgn="base" hangingPunct="0">
              <a:spcBef>
                <a:spcPts val="667"/>
              </a:spcBef>
              <a:spcAft>
                <a:spcPts val="667"/>
              </a:spcAft>
            </a:pPr>
            <a:endParaRPr lang="en-IN" sz="3200" b="1">
              <a:solidFill>
                <a:srgbClr val="FFFFFF"/>
              </a:solidFill>
              <a:latin typeface="Arial Narrow" pitchFamily="34" charset="0"/>
              <a:cs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lipArt Placeholder 6" descr="abraham_and_lot_part_ways.jpg"/>
          <p:cNvPicPr>
            <a:picLocks noGrp="1" noChangeAspect="1"/>
          </p:cNvPicPr>
          <p:nvPr>
            <p:ph type="clipArt" sz="half" idx="1"/>
          </p:nvPr>
        </p:nvPicPr>
        <p:blipFill>
          <a:blip r:embed="rId2" cstate="print"/>
          <a:stretch>
            <a:fillRect/>
          </a:stretch>
        </p:blipFill>
        <p:spPr>
          <a:xfrm>
            <a:off x="1016001" y="1600201"/>
            <a:ext cx="4166860" cy="4533900"/>
          </a:xfrm>
        </p:spPr>
      </p:pic>
      <p:sp>
        <p:nvSpPr>
          <p:cNvPr id="6" name="Text Placeholder 5"/>
          <p:cNvSpPr>
            <a:spLocks noGrp="1"/>
          </p:cNvSpPr>
          <p:nvPr>
            <p:ph type="body" sz="half" idx="2"/>
          </p:nvPr>
        </p:nvSpPr>
        <p:spPr>
          <a:xfrm>
            <a:off x="5791200" y="2209800"/>
            <a:ext cx="5080000" cy="2641600"/>
          </a:xfrm>
        </p:spPr>
        <p:txBody>
          <a:bodyPr>
            <a:normAutofit/>
          </a:bodyPr>
          <a:lstStyle/>
          <a:p>
            <a:pPr indent="16933" algn="ctr">
              <a:buNone/>
            </a:pPr>
            <a:r>
              <a:rPr lang="en-GB" sz="5333" dirty="0">
                <a:solidFill>
                  <a:srgbClr val="0070C0"/>
                </a:solidFill>
                <a:latin typeface="Arial Rounded MT Bold" pitchFamily="34" charset="0"/>
              </a:rPr>
              <a:t>The choices of Abraham &amp; Lot.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rham had no land.jpeg"/>
          <p:cNvPicPr>
            <a:picLocks noChangeAspect="1"/>
          </p:cNvPicPr>
          <p:nvPr/>
        </p:nvPicPr>
        <p:blipFill>
          <a:blip r:embed="rId3" cstate="print"/>
          <a:stretch>
            <a:fillRect/>
          </a:stretch>
        </p:blipFill>
        <p:spPr>
          <a:xfrm>
            <a:off x="-43" y="-24"/>
            <a:ext cx="8331244" cy="6858024"/>
          </a:xfrm>
          <a:prstGeom prst="rect">
            <a:avLst/>
          </a:prstGeom>
        </p:spPr>
      </p:pic>
      <p:sp>
        <p:nvSpPr>
          <p:cNvPr id="6" name="TextBox 5"/>
          <p:cNvSpPr txBox="1"/>
          <p:nvPr/>
        </p:nvSpPr>
        <p:spPr>
          <a:xfrm>
            <a:off x="8331200" y="1081545"/>
            <a:ext cx="2985729" cy="4688912"/>
          </a:xfrm>
          <a:prstGeom prst="rect">
            <a:avLst/>
          </a:prstGeom>
          <a:noFill/>
        </p:spPr>
        <p:txBody>
          <a:bodyPr wrap="square" rtlCol="0">
            <a:spAutoFit/>
          </a:bodyPr>
          <a:lstStyle/>
          <a:p>
            <a:pPr defTabSz="1219170" eaLnBrk="0" fontAlgn="base" hangingPunct="0">
              <a:spcBef>
                <a:spcPts val="667"/>
              </a:spcBef>
              <a:spcAft>
                <a:spcPts val="667"/>
              </a:spcAft>
            </a:pPr>
            <a:r>
              <a:rPr lang="en-GB" sz="4267" b="1" dirty="0">
                <a:solidFill>
                  <a:srgbClr val="000000"/>
                </a:solidFill>
                <a:latin typeface="Arial Narrow" pitchFamily="34" charset="0"/>
                <a:cs typeface="Arial" charset="0"/>
              </a:rPr>
              <a:t>And </a:t>
            </a:r>
            <a:r>
              <a:rPr lang="en-GB" sz="4267" b="1" i="1" dirty="0">
                <a:solidFill>
                  <a:srgbClr val="000000"/>
                </a:solidFill>
                <a:latin typeface="Arial Narrow" pitchFamily="34" charset="0"/>
                <a:cs typeface="Arial" charset="0"/>
              </a:rPr>
              <a:t>God gave him no inheritance in it, not even enough to set his foot on</a:t>
            </a:r>
            <a:endParaRPr lang="en-GB" sz="4267" b="1" dirty="0">
              <a:solidFill>
                <a:srgbClr val="000000"/>
              </a:solidFill>
              <a:latin typeface="Arial Narrow" pitchFamily="34" charset="0"/>
              <a:cs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kig for the new city.jpg"/>
          <p:cNvPicPr>
            <a:picLocks noChangeAspect="1"/>
          </p:cNvPicPr>
          <p:nvPr/>
        </p:nvPicPr>
        <p:blipFill>
          <a:blip r:embed="rId2" cstate="print"/>
          <a:stretch>
            <a:fillRect/>
          </a:stretch>
        </p:blipFill>
        <p:spPr>
          <a:xfrm>
            <a:off x="-43" y="-24"/>
            <a:ext cx="12192043" cy="684922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k by faith and not by sight.jpg"/>
          <p:cNvPicPr>
            <a:picLocks noChangeAspect="1"/>
          </p:cNvPicPr>
          <p:nvPr/>
        </p:nvPicPr>
        <p:blipFill>
          <a:blip r:embed="rId2" cstate="print"/>
          <a:stretch>
            <a:fillRect/>
          </a:stretch>
        </p:blipFill>
        <p:spPr>
          <a:xfrm>
            <a:off x="-42" y="1"/>
            <a:ext cx="12210823" cy="685799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406400" y="152400"/>
            <a:ext cx="10972800" cy="1143000"/>
          </a:xfrm>
        </p:spPr>
        <p:txBody>
          <a:bodyPr/>
          <a:lstStyle/>
          <a:p>
            <a:pPr eaLnBrk="1" hangingPunct="1">
              <a:defRPr/>
            </a:pPr>
            <a:r>
              <a:rPr lang="en-GB" sz="7200" dirty="0"/>
              <a:t>The Rich Young Ruler</a:t>
            </a:r>
          </a:p>
        </p:txBody>
      </p:sp>
      <p:sp>
        <p:nvSpPr>
          <p:cNvPr id="522243" name="Rectangle 3"/>
          <p:cNvSpPr>
            <a:spLocks noGrp="1" noChangeArrowheads="1"/>
          </p:cNvSpPr>
          <p:nvPr>
            <p:ph type="body" sz="half" idx="2"/>
          </p:nvPr>
        </p:nvSpPr>
        <p:spPr>
          <a:xfrm>
            <a:off x="5783405" y="2249130"/>
            <a:ext cx="5486400" cy="3256935"/>
          </a:xfrm>
        </p:spPr>
        <p:txBody>
          <a:bodyPr/>
          <a:lstStyle/>
          <a:p>
            <a:pPr algn="ctr" eaLnBrk="1" hangingPunct="1">
              <a:buClrTx/>
              <a:buNone/>
              <a:defRPr/>
            </a:pPr>
            <a:r>
              <a:rPr lang="en-GB" sz="5333" b="1" dirty="0"/>
              <a:t>Man rejects God and chooses the material instead</a:t>
            </a:r>
          </a:p>
        </p:txBody>
      </p:sp>
      <p:pic>
        <p:nvPicPr>
          <p:cNvPr id="61444" name="Picture 6" descr="jesu20b"/>
          <p:cNvPicPr>
            <a:picLocks noGrp="1" noChangeAspect="1" noChangeArrowheads="1"/>
          </p:cNvPicPr>
          <p:nvPr>
            <p:ph sz="half" idx="1"/>
          </p:nvPr>
        </p:nvPicPr>
        <p:blipFill>
          <a:blip r:embed="rId3" cstate="print"/>
          <a:srcRect/>
          <a:stretch>
            <a:fillRect/>
          </a:stretch>
        </p:blipFill>
        <p:spPr>
          <a:xfrm>
            <a:off x="338667" y="1622426"/>
            <a:ext cx="5384800" cy="4487863"/>
          </a:xfrm>
          <a:noFill/>
        </p:spPr>
      </p:pic>
    </p:spTree>
    <p:extLst>
      <p:ext uri="{BB962C8B-B14F-4D97-AF65-F5344CB8AC3E}">
        <p14:creationId xmlns:p14="http://schemas.microsoft.com/office/powerpoint/2010/main" val="361503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dissolve">
                                      <p:cBhvr>
                                        <p:cTn id="7" dur="500"/>
                                        <p:tgtEl>
                                          <p:spTgt spid="522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rtin Luther quote: People go through three conversions: The conversion of  their head...">
            <a:extLst>
              <a:ext uri="{FF2B5EF4-FFF2-40B4-BE49-F238E27FC236}">
                <a16:creationId xmlns:a16="http://schemas.microsoft.com/office/drawing/2014/main" id="{9D11435B-0641-44F8-9C63-7F7692157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200"/>
            <a:ext cx="11343189" cy="55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166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76201"/>
            <a:ext cx="10769600" cy="1427161"/>
          </a:xfrm>
        </p:spPr>
        <p:txBody>
          <a:bodyPr>
            <a:normAutofit/>
          </a:bodyPr>
          <a:lstStyle/>
          <a:p>
            <a:r>
              <a:rPr lang="en-US" sz="4267" dirty="0"/>
              <a:t>Repentance needs to be at the level of TRUST in His Word</a:t>
            </a:r>
            <a:endParaRPr lang="en-GB" sz="4267" dirty="0"/>
          </a:p>
        </p:txBody>
      </p:sp>
      <p:pic>
        <p:nvPicPr>
          <p:cNvPr id="5" name="Content Placeholder 4" descr="Trust.jpg"/>
          <p:cNvPicPr>
            <a:picLocks noGrp="1" noChangeAspect="1"/>
          </p:cNvPicPr>
          <p:nvPr>
            <p:ph idx="1"/>
          </p:nvPr>
        </p:nvPicPr>
        <p:blipFill>
          <a:blip r:embed="rId3" cstate="print"/>
          <a:stretch>
            <a:fillRect/>
          </a:stretch>
        </p:blipFill>
        <p:spPr>
          <a:xfrm>
            <a:off x="2032000" y="1600200"/>
            <a:ext cx="7929797" cy="525780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06400" y="228602"/>
            <a:ext cx="5429251" cy="852487"/>
          </a:xfrm>
        </p:spPr>
        <p:txBody>
          <a:bodyPr vert="horz" wrap="square" lIns="120651" tIns="59267" rIns="120651" bIns="59267" numCol="1" anchor="ctr" anchorCtr="0" compatLnSpc="1">
            <a:prstTxWarp prst="textNoShape">
              <a:avLst/>
            </a:prstTxWarp>
          </a:bodyPr>
          <a:lstStyle/>
          <a:p>
            <a:pPr eaLnBrk="1" hangingPunct="1">
              <a:defRPr/>
            </a:pPr>
            <a:r>
              <a:rPr lang="en-US" sz="8000" dirty="0"/>
              <a:t>Character</a:t>
            </a:r>
          </a:p>
        </p:txBody>
      </p:sp>
      <p:sp>
        <p:nvSpPr>
          <p:cNvPr id="377859" name="Rectangle 3"/>
          <p:cNvSpPr>
            <a:spLocks noChangeArrowheads="1"/>
          </p:cNvSpPr>
          <p:nvPr/>
        </p:nvSpPr>
        <p:spPr bwMode="auto">
          <a:xfrm>
            <a:off x="0" y="2147773"/>
            <a:ext cx="10041467" cy="4510574"/>
          </a:xfrm>
          <a:prstGeom prst="rect">
            <a:avLst/>
          </a:prstGeom>
          <a:noFill/>
          <a:ln w="12700">
            <a:noFill/>
            <a:miter lim="800000"/>
            <a:headEnd/>
            <a:tailEnd/>
          </a:ln>
        </p:spPr>
        <p:txBody>
          <a:bodyPr lIns="120651" tIns="59267" rIns="120651" bIns="59267" anchor="ctr">
            <a:spAutoFit/>
          </a:bodyPr>
          <a:lstStyle/>
          <a:p>
            <a:pPr defTabSz="1219170" eaLnBrk="0" fontAlgn="base" hangingPunct="0">
              <a:spcBef>
                <a:spcPct val="0"/>
              </a:spcBef>
              <a:spcAft>
                <a:spcPct val="0"/>
              </a:spcAft>
            </a:pPr>
            <a:r>
              <a:rPr lang="en-US" sz="3200" b="1" dirty="0">
                <a:solidFill>
                  <a:srgbClr val="000000"/>
                </a:solidFill>
                <a:latin typeface="Arial" charset="0"/>
                <a:cs typeface="Arial" charset="0"/>
              </a:rPr>
              <a:t>CHARACTER IS </a:t>
            </a:r>
            <a:br>
              <a:rPr lang="en-US" sz="3200" b="1" dirty="0">
                <a:solidFill>
                  <a:srgbClr val="000000"/>
                </a:solidFill>
                <a:latin typeface="Arial" charset="0"/>
                <a:cs typeface="Arial" charset="0"/>
              </a:rPr>
            </a:br>
            <a:r>
              <a:rPr lang="en-US" sz="3200" b="1" dirty="0">
                <a:solidFill>
                  <a:srgbClr val="000000"/>
                </a:solidFill>
                <a:latin typeface="Arial" charset="0"/>
                <a:cs typeface="Arial" charset="0"/>
              </a:rPr>
              <a:t>WHO YOU ARE IN THE </a:t>
            </a:r>
            <a:r>
              <a:rPr lang="en-US" sz="22133" b="1" dirty="0">
                <a:solidFill>
                  <a:srgbClr val="000000"/>
                </a:solidFill>
                <a:latin typeface="Arial Black" pitchFamily="34" charset="0"/>
                <a:cs typeface="Arial" charset="0"/>
              </a:rPr>
              <a:t>DARK</a:t>
            </a:r>
            <a:endParaRPr lang="en-US" sz="7200" b="1" dirty="0">
              <a:solidFill>
                <a:srgbClr val="000000"/>
              </a:solidFill>
              <a:latin typeface="Arial Black" pitchFamily="34" charset="0"/>
              <a:cs typeface="Arial" charset="0"/>
            </a:endParaRPr>
          </a:p>
        </p:txBody>
      </p:sp>
      <p:pic>
        <p:nvPicPr>
          <p:cNvPr id="7" name="Picture 6" descr="image-07.jpg"/>
          <p:cNvPicPr>
            <a:picLocks noChangeAspect="1"/>
          </p:cNvPicPr>
          <p:nvPr/>
        </p:nvPicPr>
        <p:blipFill>
          <a:blip r:embed="rId3" cstate="print"/>
          <a:stretch>
            <a:fillRect/>
          </a:stretch>
        </p:blipFill>
        <p:spPr>
          <a:xfrm>
            <a:off x="6096000" y="208514"/>
            <a:ext cx="4978400" cy="3525287"/>
          </a:xfrm>
          <a:prstGeom prst="rect">
            <a:avLst/>
          </a:prstGeom>
        </p:spPr>
      </p:pic>
      <p:pic>
        <p:nvPicPr>
          <p:cNvPr id="5" name="Picture 4" descr="D L Moody.jpg"/>
          <p:cNvPicPr>
            <a:picLocks noChangeAspect="1"/>
          </p:cNvPicPr>
          <p:nvPr/>
        </p:nvPicPr>
        <p:blipFill>
          <a:blip r:embed="rId4" cstate="print"/>
          <a:stretch>
            <a:fillRect/>
          </a:stretch>
        </p:blipFill>
        <p:spPr>
          <a:xfrm>
            <a:off x="8870951" y="5156200"/>
            <a:ext cx="2400299" cy="16697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8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enant relationship of marriage.jpg"/>
          <p:cNvPicPr>
            <a:picLocks noGrp="1" noChangeAspect="1"/>
          </p:cNvPicPr>
          <p:nvPr>
            <p:ph idx="1"/>
          </p:nvPr>
        </p:nvPicPr>
        <p:blipFill>
          <a:blip r:embed="rId3"/>
          <a:stretch>
            <a:fillRect/>
          </a:stretch>
        </p:blipFill>
        <p:spPr>
          <a:xfrm>
            <a:off x="8739" y="381"/>
            <a:ext cx="12183260" cy="6889331"/>
          </a:xfrm>
        </p:spPr>
      </p:pic>
      <p:sp>
        <p:nvSpPr>
          <p:cNvPr id="2" name="Title 1"/>
          <p:cNvSpPr>
            <a:spLocks noGrp="1"/>
          </p:cNvSpPr>
          <p:nvPr>
            <p:ph type="title"/>
          </p:nvPr>
        </p:nvSpPr>
        <p:spPr>
          <a:xfrm>
            <a:off x="1543456" y="6651"/>
            <a:ext cx="9131029" cy="1491949"/>
          </a:xfrm>
          <a:solidFill>
            <a:schemeClr val="bg1"/>
          </a:solidFill>
        </p:spPr>
        <p:txBody>
          <a:bodyPr>
            <a:normAutofit fontScale="90000"/>
          </a:bodyPr>
          <a:lstStyle/>
          <a:p>
            <a:pPr algn="ctr"/>
            <a:r>
              <a:rPr lang="en-GB" sz="4800" b="1" dirty="0">
                <a:solidFill>
                  <a:schemeClr val="tx1"/>
                </a:solidFill>
              </a:rPr>
              <a:t>The covenant relationship of marriage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8D6147-CF56-4512-BD4F-D44DF30E231D}"/>
              </a:ext>
            </a:extLst>
          </p:cNvPr>
          <p:cNvPicPr>
            <a:picLocks noChangeAspect="1"/>
          </p:cNvPicPr>
          <p:nvPr/>
        </p:nvPicPr>
        <p:blipFill>
          <a:blip r:embed="rId3"/>
          <a:stretch>
            <a:fillRect/>
          </a:stretch>
        </p:blipFill>
        <p:spPr>
          <a:xfrm>
            <a:off x="1" y="-6462"/>
            <a:ext cx="11334852" cy="6864463"/>
          </a:xfrm>
          <a:prstGeom prst="rect">
            <a:avLst/>
          </a:prstGeom>
        </p:spPr>
      </p:pic>
    </p:spTree>
    <p:extLst>
      <p:ext uri="{BB962C8B-B14F-4D97-AF65-F5344CB8AC3E}">
        <p14:creationId xmlns:p14="http://schemas.microsoft.com/office/powerpoint/2010/main" val="1960955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272" y="177800"/>
            <a:ext cx="4530928" cy="1930400"/>
          </a:xfrm>
        </p:spPr>
        <p:txBody>
          <a:bodyPr>
            <a:normAutofit fontScale="90000"/>
          </a:bodyPr>
          <a:lstStyle/>
          <a:p>
            <a:pPr algn="ctr"/>
            <a:r>
              <a:rPr lang="en-GB" sz="4267" dirty="0"/>
              <a:t>Why did God give us sexuality in marriage?</a:t>
            </a:r>
          </a:p>
        </p:txBody>
      </p:sp>
      <p:pic>
        <p:nvPicPr>
          <p:cNvPr id="4" name="Content Placeholder 3" descr="Marriage covenant.png"/>
          <p:cNvPicPr>
            <a:picLocks noGrp="1" noChangeAspect="1"/>
          </p:cNvPicPr>
          <p:nvPr>
            <p:ph idx="1"/>
          </p:nvPr>
        </p:nvPicPr>
        <p:blipFill>
          <a:blip r:embed="rId2" cstate="print"/>
          <a:stretch>
            <a:fillRect/>
          </a:stretch>
        </p:blipFill>
        <p:spPr>
          <a:xfrm>
            <a:off x="-6539" y="9701"/>
            <a:ext cx="6848299" cy="6848299"/>
          </a:xfrm>
        </p:spPr>
      </p:pic>
      <p:sp>
        <p:nvSpPr>
          <p:cNvPr id="5" name="Text Placeholder 4"/>
          <p:cNvSpPr>
            <a:spLocks noGrp="1"/>
          </p:cNvSpPr>
          <p:nvPr>
            <p:ph type="body" sz="half" idx="2"/>
          </p:nvPr>
        </p:nvSpPr>
        <p:spPr>
          <a:xfrm>
            <a:off x="6836240" y="2494507"/>
            <a:ext cx="4542961" cy="3068093"/>
          </a:xfrm>
        </p:spPr>
        <p:txBody>
          <a:bodyPr>
            <a:normAutofit fontScale="70000" lnSpcReduction="20000"/>
          </a:bodyPr>
          <a:lstStyle/>
          <a:p>
            <a:pPr algn="just"/>
            <a:r>
              <a:rPr lang="en-GB" sz="4800" dirty="0" err="1"/>
              <a:t>Hos</a:t>
            </a:r>
            <a:r>
              <a:rPr lang="en-GB" sz="4800" dirty="0"/>
              <a:t> 2:14-16, 19-20; Is 54:5; </a:t>
            </a:r>
            <a:r>
              <a:rPr lang="en-GB" sz="4800" dirty="0" err="1"/>
              <a:t>Jer</a:t>
            </a:r>
            <a:r>
              <a:rPr lang="en-GB" sz="4800" dirty="0"/>
              <a:t> 3:14; II </a:t>
            </a:r>
            <a:r>
              <a:rPr lang="en-GB" sz="4800" dirty="0" err="1"/>
              <a:t>Cor</a:t>
            </a:r>
            <a:r>
              <a:rPr lang="en-GB" sz="4800" dirty="0"/>
              <a:t> 11:2; Eph 5:25-27; Heb 13:4; Gen 2:24; I </a:t>
            </a:r>
            <a:r>
              <a:rPr lang="en-GB" sz="4800" dirty="0" err="1"/>
              <a:t>Cor</a:t>
            </a:r>
            <a:r>
              <a:rPr lang="en-GB" sz="4800" dirty="0"/>
              <a:t> 6:9; Eph 5:5; Col 3:5-6; I </a:t>
            </a:r>
            <a:r>
              <a:rPr lang="en-GB" sz="4800" dirty="0" err="1"/>
              <a:t>Thess</a:t>
            </a:r>
            <a:r>
              <a:rPr lang="en-GB" sz="4800" dirty="0"/>
              <a:t> 4:3; I </a:t>
            </a:r>
            <a:r>
              <a:rPr lang="en-GB" sz="4800" dirty="0" err="1"/>
              <a:t>Cor</a:t>
            </a:r>
            <a:r>
              <a:rPr lang="en-GB" sz="4800" dirty="0"/>
              <a:t> 7:2; Rev 19:7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 y="123385"/>
            <a:ext cx="10772775" cy="1658199"/>
          </a:xfrm>
        </p:spPr>
        <p:txBody>
          <a:bodyPr>
            <a:normAutofit fontScale="90000"/>
          </a:bodyPr>
          <a:lstStyle/>
          <a:p>
            <a:r>
              <a:rPr lang="en-GB" sz="4800" dirty="0"/>
              <a:t>In this covenant relationship, what was God’s expectation from His people?</a:t>
            </a:r>
          </a:p>
        </p:txBody>
      </p:sp>
      <p:pic>
        <p:nvPicPr>
          <p:cNvPr id="4" name="Content Placeholder 3" descr="faithfulness.jpg"/>
          <p:cNvPicPr>
            <a:picLocks noGrp="1" noChangeAspect="1"/>
          </p:cNvPicPr>
          <p:nvPr>
            <p:ph idx="1"/>
          </p:nvPr>
        </p:nvPicPr>
        <p:blipFill>
          <a:blip r:embed="rId2" cstate="print"/>
          <a:stretch>
            <a:fillRect/>
          </a:stretch>
        </p:blipFill>
        <p:spPr>
          <a:xfrm>
            <a:off x="4819" y="1677142"/>
            <a:ext cx="12187181" cy="518355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321733" y="165101"/>
            <a:ext cx="10769600" cy="1028700"/>
          </a:xfrm>
          <a:ln w="12700" cap="flat">
            <a:solidFill>
              <a:schemeClr val="tx1"/>
            </a:solidFill>
          </a:ln>
        </p:spPr>
        <p:txBody>
          <a:bodyPr vert="horz" wrap="square" lIns="120651" tIns="59267" rIns="120651" bIns="59267" numCol="1" anchor="ctr" anchorCtr="0" compatLnSpc="1">
            <a:prstTxWarp prst="textNoShape">
              <a:avLst/>
            </a:prstTxWarp>
            <a:normAutofit/>
          </a:bodyPr>
          <a:lstStyle/>
          <a:p>
            <a:pPr eaLnBrk="1" hangingPunct="1">
              <a:defRPr/>
            </a:pPr>
            <a:r>
              <a:rPr lang="en-US" sz="4267" dirty="0"/>
              <a:t>The victory of Joseph</a:t>
            </a:r>
            <a:endParaRPr lang="en-US" sz="3200" dirty="0">
              <a:solidFill>
                <a:srgbClr val="000000"/>
              </a:solidFill>
            </a:endParaRPr>
          </a:p>
        </p:txBody>
      </p:sp>
      <p:sp>
        <p:nvSpPr>
          <p:cNvPr id="90118" name="Rectangle 6"/>
          <p:cNvSpPr>
            <a:spLocks noChangeArrowheads="1"/>
          </p:cNvSpPr>
          <p:nvPr/>
        </p:nvSpPr>
        <p:spPr bwMode="auto">
          <a:xfrm>
            <a:off x="406400" y="1683266"/>
            <a:ext cx="10464800" cy="4773273"/>
          </a:xfrm>
          <a:prstGeom prst="rect">
            <a:avLst/>
          </a:prstGeom>
          <a:noFill/>
          <a:ln w="12700">
            <a:noFill/>
            <a:miter lim="800000"/>
            <a:headEnd/>
            <a:tailEnd/>
          </a:ln>
        </p:spPr>
        <p:txBody>
          <a:bodyPr wrap="square" lIns="120651" tIns="59267" rIns="120651" bIns="59267" anchor="ctr">
            <a:spAutoFit/>
          </a:bodyPr>
          <a:lstStyle/>
          <a:p>
            <a:pPr defTabSz="1219170" eaLnBrk="0" fontAlgn="base" hangingPunct="0">
              <a:spcBef>
                <a:spcPct val="0"/>
              </a:spcBef>
              <a:spcAft>
                <a:spcPct val="5000"/>
              </a:spcAft>
            </a:pPr>
            <a:r>
              <a:rPr lang="en-US" sz="2400" b="1" dirty="0">
                <a:solidFill>
                  <a:srgbClr val="FF0000"/>
                </a:solidFill>
                <a:latin typeface="Arial" charset="0"/>
                <a:cs typeface="Arial" charset="0"/>
              </a:rPr>
              <a:t>Principle 1: </a:t>
            </a:r>
            <a:r>
              <a:rPr lang="en-US" sz="2400" b="1" dirty="0">
                <a:solidFill>
                  <a:srgbClr val="000000"/>
                </a:solidFill>
                <a:latin typeface="Arial" charset="0"/>
                <a:cs typeface="Arial" charset="0"/>
              </a:rPr>
              <a:t>The fear of the Lord</a:t>
            </a:r>
          </a:p>
          <a:p>
            <a:pPr defTabSz="1219170" eaLnBrk="0" fontAlgn="base" hangingPunct="0">
              <a:spcBef>
                <a:spcPct val="0"/>
              </a:spcBef>
              <a:spcAft>
                <a:spcPct val="5000"/>
              </a:spcAft>
            </a:pPr>
            <a:endParaRPr lang="en-US" sz="2400" b="1" dirty="0">
              <a:solidFill>
                <a:srgbClr val="000000"/>
              </a:solidFill>
              <a:latin typeface="Arial" charset="0"/>
              <a:cs typeface="Arial" charset="0"/>
            </a:endParaRPr>
          </a:p>
          <a:p>
            <a:pPr defTabSz="1219170" eaLnBrk="0" fontAlgn="base" hangingPunct="0">
              <a:spcBef>
                <a:spcPct val="0"/>
              </a:spcBef>
              <a:spcAft>
                <a:spcPct val="25000"/>
              </a:spcAft>
            </a:pPr>
            <a:r>
              <a:rPr lang="en-US" sz="2400" b="1" dirty="0">
                <a:solidFill>
                  <a:srgbClr val="FF0000"/>
                </a:solidFill>
                <a:latin typeface="Arial" charset="0"/>
                <a:cs typeface="Arial" charset="0"/>
              </a:rPr>
              <a:t>Principle 2: The fear of the Lord enables us to define the limits </a:t>
            </a:r>
            <a:r>
              <a:rPr lang="en-US" sz="2400" b="1">
                <a:solidFill>
                  <a:srgbClr val="FF0000"/>
                </a:solidFill>
                <a:latin typeface="Arial" charset="0"/>
                <a:cs typeface="Arial" charset="0"/>
              </a:rPr>
              <a:t>of a relationship</a:t>
            </a:r>
            <a:endParaRPr lang="en-US" sz="2400" b="1" dirty="0">
              <a:solidFill>
                <a:srgbClr val="FF0000"/>
              </a:solidFill>
              <a:latin typeface="Arial" charset="0"/>
              <a:cs typeface="Arial" charset="0"/>
            </a:endParaRPr>
          </a:p>
          <a:p>
            <a:pPr defTabSz="1219170" eaLnBrk="0" fontAlgn="base" hangingPunct="0">
              <a:spcBef>
                <a:spcPct val="0"/>
              </a:spcBef>
              <a:spcAft>
                <a:spcPct val="25000"/>
              </a:spcAft>
            </a:pPr>
            <a:endParaRPr lang="en-US" sz="2400" b="1" dirty="0">
              <a:solidFill>
                <a:srgbClr val="000000"/>
              </a:solidFill>
              <a:latin typeface="Arial" charset="0"/>
              <a:cs typeface="Arial" charset="0"/>
            </a:endParaRPr>
          </a:p>
          <a:p>
            <a:pPr defTabSz="1219170" eaLnBrk="0" fontAlgn="base" hangingPunct="0">
              <a:spcBef>
                <a:spcPct val="0"/>
              </a:spcBef>
              <a:spcAft>
                <a:spcPct val="25000"/>
              </a:spcAft>
            </a:pPr>
            <a:r>
              <a:rPr lang="en-US" sz="2400" b="1" dirty="0">
                <a:solidFill>
                  <a:srgbClr val="FF0000"/>
                </a:solidFill>
                <a:latin typeface="Arial" charset="0"/>
                <a:cs typeface="Arial" charset="0"/>
              </a:rPr>
              <a:t>Principle 3: </a:t>
            </a:r>
            <a:r>
              <a:rPr lang="en-US" sz="2400" b="1" dirty="0">
                <a:solidFill>
                  <a:srgbClr val="000000"/>
                </a:solidFill>
                <a:latin typeface="Arial" charset="0"/>
                <a:cs typeface="Arial" charset="0"/>
              </a:rPr>
              <a:t>The fear of the Lord enables us to maintain a safe distance</a:t>
            </a:r>
          </a:p>
          <a:p>
            <a:pPr defTabSz="1219170" eaLnBrk="0" fontAlgn="base" hangingPunct="0">
              <a:spcBef>
                <a:spcPct val="0"/>
              </a:spcBef>
              <a:spcAft>
                <a:spcPct val="25000"/>
              </a:spcAft>
            </a:pPr>
            <a:endParaRPr lang="en-US" sz="2400" b="1" dirty="0">
              <a:solidFill>
                <a:srgbClr val="000000"/>
              </a:solidFill>
              <a:latin typeface="Arial" charset="0"/>
              <a:cs typeface="Arial" charset="0"/>
            </a:endParaRPr>
          </a:p>
          <a:p>
            <a:pPr defTabSz="1219170" eaLnBrk="0" fontAlgn="base" hangingPunct="0">
              <a:spcBef>
                <a:spcPct val="0"/>
              </a:spcBef>
              <a:spcAft>
                <a:spcPct val="25000"/>
              </a:spcAft>
            </a:pPr>
            <a:r>
              <a:rPr lang="en-US" sz="2400" b="1" dirty="0">
                <a:solidFill>
                  <a:srgbClr val="FF0000"/>
                </a:solidFill>
                <a:latin typeface="Arial" charset="0"/>
                <a:cs typeface="Arial" charset="0"/>
              </a:rPr>
              <a:t>Principle 4: The fear of the Lord strengthens us against persuasion to commit sexual sin</a:t>
            </a:r>
          </a:p>
          <a:p>
            <a:pPr defTabSz="1219170" eaLnBrk="0" fontAlgn="base" hangingPunct="0">
              <a:spcBef>
                <a:spcPct val="0"/>
              </a:spcBef>
              <a:spcAft>
                <a:spcPct val="25000"/>
              </a:spcAft>
            </a:pPr>
            <a:endParaRPr lang="en-US" sz="2400" b="1" dirty="0">
              <a:solidFill>
                <a:srgbClr val="FF0000"/>
              </a:solidFill>
              <a:latin typeface="Arial" charset="0"/>
              <a:cs typeface="Arial" charset="0"/>
            </a:endParaRPr>
          </a:p>
          <a:p>
            <a:pPr defTabSz="1219170" eaLnBrk="0" fontAlgn="base" hangingPunct="0">
              <a:spcBef>
                <a:spcPct val="0"/>
              </a:spcBef>
              <a:spcAft>
                <a:spcPct val="25000"/>
              </a:spcAft>
            </a:pPr>
            <a:r>
              <a:rPr lang="en-US" sz="2400" b="1" dirty="0">
                <a:solidFill>
                  <a:srgbClr val="FF0000"/>
                </a:solidFill>
                <a:latin typeface="Arial" charset="0"/>
                <a:cs typeface="Arial" charset="0"/>
              </a:rPr>
              <a:t>Principle 5: </a:t>
            </a:r>
            <a:r>
              <a:rPr lang="en-US" sz="2400" b="1" dirty="0">
                <a:solidFill>
                  <a:srgbClr val="000000"/>
                </a:solidFill>
                <a:latin typeface="Arial" charset="0"/>
                <a:cs typeface="Arial" charset="0"/>
              </a:rPr>
              <a:t>The fear of the Lord enables us to flee from sexual sin</a:t>
            </a:r>
            <a:r>
              <a:rPr lang="en-US" sz="24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animEffect transition="in" filter="wipe(left)">
                                      <p:cBhvr>
                                        <p:cTn id="7" dur="500"/>
                                        <p:tgtEl>
                                          <p:spTgt spid="90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8">
                                            <p:txEl>
                                              <p:pRg st="2" end="2"/>
                                            </p:txEl>
                                          </p:spTgt>
                                        </p:tgtEl>
                                        <p:attrNameLst>
                                          <p:attrName>style.visibility</p:attrName>
                                        </p:attrNameLst>
                                      </p:cBhvr>
                                      <p:to>
                                        <p:strVal val="visible"/>
                                      </p:to>
                                    </p:set>
                                    <p:animEffect transition="in" filter="wipe(left)">
                                      <p:cBhvr>
                                        <p:cTn id="12" dur="500"/>
                                        <p:tgtEl>
                                          <p:spTgt spid="901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8">
                                            <p:txEl>
                                              <p:pRg st="4" end="4"/>
                                            </p:txEl>
                                          </p:spTgt>
                                        </p:tgtEl>
                                        <p:attrNameLst>
                                          <p:attrName>style.visibility</p:attrName>
                                        </p:attrNameLst>
                                      </p:cBhvr>
                                      <p:to>
                                        <p:strVal val="visible"/>
                                      </p:to>
                                    </p:set>
                                    <p:animEffect transition="in" filter="wipe(left)">
                                      <p:cBhvr>
                                        <p:cTn id="17" dur="500"/>
                                        <p:tgtEl>
                                          <p:spTgt spid="901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18">
                                            <p:txEl>
                                              <p:pRg st="6" end="6"/>
                                            </p:txEl>
                                          </p:spTgt>
                                        </p:tgtEl>
                                        <p:attrNameLst>
                                          <p:attrName>style.visibility</p:attrName>
                                        </p:attrNameLst>
                                      </p:cBhvr>
                                      <p:to>
                                        <p:strVal val="visible"/>
                                      </p:to>
                                    </p:set>
                                    <p:animEffect transition="in" filter="wipe(left)">
                                      <p:cBhvr>
                                        <p:cTn id="22" dur="500"/>
                                        <p:tgtEl>
                                          <p:spTgt spid="9011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0118">
                                            <p:txEl>
                                              <p:pRg st="8" end="8"/>
                                            </p:txEl>
                                          </p:spTgt>
                                        </p:tgtEl>
                                        <p:attrNameLst>
                                          <p:attrName>style.visibility</p:attrName>
                                        </p:attrNameLst>
                                      </p:cBhvr>
                                      <p:to>
                                        <p:strVal val="visible"/>
                                      </p:to>
                                    </p:set>
                                    <p:animEffect transition="in" filter="wipe(left)">
                                      <p:cBhvr>
                                        <p:cTn id="27" dur="500"/>
                                        <p:tgtEl>
                                          <p:spTgt spid="901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914400" y="6248400"/>
            <a:ext cx="2540000" cy="457200"/>
          </a:xfrm>
          <a:prstGeom prst="rect">
            <a:avLst/>
          </a:prstGeom>
          <a:noFill/>
          <a:ln w="12700">
            <a:noFill/>
            <a:miter lim="800000"/>
            <a:headEnd/>
            <a:tailEnd/>
          </a:ln>
        </p:spPr>
        <p:txBody>
          <a:bodyPr wrap="none" anchor="ctr"/>
          <a:lstStyle/>
          <a:p>
            <a:pPr defTabSz="1219170" eaLnBrk="0" fontAlgn="base" hangingPunct="0">
              <a:spcBef>
                <a:spcPts val="667"/>
              </a:spcBef>
              <a:spcAft>
                <a:spcPts val="667"/>
              </a:spcAft>
            </a:pPr>
            <a:endParaRPr lang="ar-AE" sz="3200" b="1">
              <a:solidFill>
                <a:srgbClr val="FFFFFF"/>
              </a:solidFill>
              <a:latin typeface="Arial Narrow" pitchFamily="34" charset="0"/>
              <a:cs typeface="Arial" charset="0"/>
            </a:endParaRPr>
          </a:p>
        </p:txBody>
      </p:sp>
      <p:sp>
        <p:nvSpPr>
          <p:cNvPr id="38916" name="Rectangle 4"/>
          <p:cNvSpPr>
            <a:spLocks noGrp="1" noChangeArrowheads="1"/>
          </p:cNvSpPr>
          <p:nvPr>
            <p:ph type="title"/>
          </p:nvPr>
        </p:nvSpPr>
        <p:spPr>
          <a:xfrm>
            <a:off x="304801" y="152401"/>
            <a:ext cx="10871199" cy="1031875"/>
          </a:xfrm>
          <a:ln w="12700" cap="flat">
            <a:solidFill>
              <a:schemeClr val="tx1"/>
            </a:solidFill>
          </a:ln>
        </p:spPr>
        <p:txBody>
          <a:bodyPr vert="horz" wrap="square" lIns="120651" tIns="59267" rIns="120651" bIns="59267" numCol="1" anchor="ctr" anchorCtr="0" compatLnSpc="1">
            <a:prstTxWarp prst="textNoShape">
              <a:avLst/>
            </a:prstTxWarp>
          </a:bodyPr>
          <a:lstStyle/>
          <a:p>
            <a:pPr eaLnBrk="1" hangingPunct="1">
              <a:defRPr/>
            </a:pPr>
            <a:r>
              <a:rPr lang="en-US" sz="4800" dirty="0"/>
              <a:t>The defeat of King David</a:t>
            </a:r>
            <a:endParaRPr lang="en-US" sz="3200" dirty="0">
              <a:solidFill>
                <a:srgbClr val="000000"/>
              </a:solidFill>
            </a:endParaRPr>
          </a:p>
        </p:txBody>
      </p:sp>
      <p:sp>
        <p:nvSpPr>
          <p:cNvPr id="38918" name="Rectangle 6"/>
          <p:cNvSpPr>
            <a:spLocks noChangeArrowheads="1"/>
          </p:cNvSpPr>
          <p:nvPr/>
        </p:nvSpPr>
        <p:spPr bwMode="auto">
          <a:xfrm>
            <a:off x="203200" y="1396680"/>
            <a:ext cx="11074400" cy="4880610"/>
          </a:xfrm>
          <a:prstGeom prst="rect">
            <a:avLst/>
          </a:prstGeom>
          <a:noFill/>
          <a:ln w="12700">
            <a:noFill/>
            <a:miter lim="800000"/>
            <a:headEnd/>
            <a:tailEnd/>
          </a:ln>
        </p:spPr>
        <p:txBody>
          <a:bodyPr wrap="square" lIns="120651" tIns="59267" rIns="120651" bIns="59267" anchor="ctr">
            <a:spAutoFit/>
          </a:bodyPr>
          <a:lstStyle/>
          <a:p>
            <a:pPr defTabSz="1219170" eaLnBrk="0" fontAlgn="base" hangingPunct="0">
              <a:spcBef>
                <a:spcPct val="0"/>
              </a:spcBef>
              <a:spcAft>
                <a:spcPct val="5000"/>
              </a:spcAft>
            </a:pPr>
            <a:r>
              <a:rPr lang="en-US" sz="2667" b="1" dirty="0">
                <a:solidFill>
                  <a:srgbClr val="FF0000"/>
                </a:solidFill>
                <a:latin typeface="Arial" charset="0"/>
                <a:cs typeface="Arial" charset="0"/>
              </a:rPr>
              <a:t>Principle 1: </a:t>
            </a:r>
            <a:r>
              <a:rPr lang="en-US" sz="2667" b="1" dirty="0">
                <a:solidFill>
                  <a:srgbClr val="000000"/>
                </a:solidFill>
                <a:latin typeface="Arial" charset="0"/>
                <a:cs typeface="Arial" charset="0"/>
              </a:rPr>
              <a:t>We are stewards of God of our body, of our eyes and our mind</a:t>
            </a:r>
          </a:p>
          <a:p>
            <a:pPr defTabSz="1219170" eaLnBrk="0" fontAlgn="base" hangingPunct="0">
              <a:spcBef>
                <a:spcPct val="0"/>
              </a:spcBef>
              <a:spcAft>
                <a:spcPct val="5000"/>
              </a:spcAft>
            </a:pPr>
            <a:endParaRPr lang="en-US" sz="2667" b="1" dirty="0">
              <a:solidFill>
                <a:srgbClr val="000000"/>
              </a:solidFill>
              <a:latin typeface="Arial" charset="0"/>
              <a:cs typeface="Arial" charset="0"/>
            </a:endParaRPr>
          </a:p>
          <a:p>
            <a:pPr defTabSz="1219170" eaLnBrk="0" fontAlgn="base" hangingPunct="0">
              <a:spcBef>
                <a:spcPct val="0"/>
              </a:spcBef>
              <a:spcAft>
                <a:spcPct val="25000"/>
              </a:spcAft>
            </a:pPr>
            <a:r>
              <a:rPr lang="en-US" sz="2667" b="1" dirty="0">
                <a:solidFill>
                  <a:srgbClr val="FF0000"/>
                </a:solidFill>
                <a:latin typeface="Arial" charset="0"/>
                <a:cs typeface="Arial" charset="0"/>
              </a:rPr>
              <a:t>Principle 2: Adultery took place within King David.  </a:t>
            </a:r>
            <a:endParaRPr lang="en-US" sz="2667" b="1" dirty="0">
              <a:solidFill>
                <a:srgbClr val="000000"/>
              </a:solidFill>
              <a:latin typeface="Arial" charset="0"/>
              <a:cs typeface="Arial" charset="0"/>
            </a:endParaRPr>
          </a:p>
          <a:p>
            <a:pPr defTabSz="1219170" eaLnBrk="0" fontAlgn="base" hangingPunct="0">
              <a:spcBef>
                <a:spcPct val="0"/>
              </a:spcBef>
              <a:spcAft>
                <a:spcPct val="25000"/>
              </a:spcAft>
            </a:pPr>
            <a:endParaRPr lang="en-US" sz="2667" b="1" dirty="0">
              <a:solidFill>
                <a:srgbClr val="000000"/>
              </a:solidFill>
              <a:latin typeface="Arial" charset="0"/>
              <a:cs typeface="Arial" charset="0"/>
            </a:endParaRPr>
          </a:p>
          <a:p>
            <a:pPr defTabSz="1219170" eaLnBrk="0" fontAlgn="base" hangingPunct="0">
              <a:spcBef>
                <a:spcPct val="0"/>
              </a:spcBef>
              <a:spcAft>
                <a:spcPct val="25000"/>
              </a:spcAft>
            </a:pPr>
            <a:r>
              <a:rPr lang="en-US" sz="2667" b="1" dirty="0">
                <a:solidFill>
                  <a:srgbClr val="FF0000"/>
                </a:solidFill>
                <a:latin typeface="Arial" charset="0"/>
                <a:cs typeface="Arial" charset="0"/>
              </a:rPr>
              <a:t>Principle 3: </a:t>
            </a:r>
            <a:r>
              <a:rPr lang="en-US" sz="2667" b="1" dirty="0">
                <a:solidFill>
                  <a:srgbClr val="000000"/>
                </a:solidFill>
                <a:latin typeface="Arial" charset="0"/>
                <a:cs typeface="Arial" charset="0"/>
              </a:rPr>
              <a:t>Heed the warning bells</a:t>
            </a:r>
          </a:p>
          <a:p>
            <a:pPr defTabSz="1219170" eaLnBrk="0" fontAlgn="base" hangingPunct="0">
              <a:spcBef>
                <a:spcPct val="0"/>
              </a:spcBef>
              <a:spcAft>
                <a:spcPct val="25000"/>
              </a:spcAft>
            </a:pPr>
            <a:endParaRPr lang="en-US" sz="2667" b="1" dirty="0">
              <a:solidFill>
                <a:srgbClr val="000000"/>
              </a:solidFill>
              <a:latin typeface="Arial" charset="0"/>
              <a:cs typeface="Arial" charset="0"/>
            </a:endParaRPr>
          </a:p>
          <a:p>
            <a:pPr defTabSz="1219170" eaLnBrk="0" fontAlgn="base" hangingPunct="0">
              <a:spcBef>
                <a:spcPct val="0"/>
              </a:spcBef>
              <a:spcAft>
                <a:spcPct val="25000"/>
              </a:spcAft>
            </a:pPr>
            <a:r>
              <a:rPr lang="en-US" sz="2667" b="1" dirty="0">
                <a:solidFill>
                  <a:srgbClr val="FF0000"/>
                </a:solidFill>
                <a:latin typeface="Arial" charset="0"/>
                <a:cs typeface="Arial" charset="0"/>
              </a:rPr>
              <a:t>Principle 4: I cannot fight and win over temptation by my own effort</a:t>
            </a:r>
          </a:p>
          <a:p>
            <a:pPr defTabSz="1219170" eaLnBrk="0" fontAlgn="base" hangingPunct="0">
              <a:spcBef>
                <a:spcPct val="0"/>
              </a:spcBef>
              <a:spcAft>
                <a:spcPct val="25000"/>
              </a:spcAft>
            </a:pPr>
            <a:endParaRPr lang="en-US" sz="2667" b="1" dirty="0">
              <a:solidFill>
                <a:srgbClr val="000000"/>
              </a:solidFill>
              <a:latin typeface="Arial" charset="0"/>
              <a:cs typeface="Arial" charset="0"/>
            </a:endParaRPr>
          </a:p>
          <a:p>
            <a:pPr defTabSz="1219170" eaLnBrk="0" fontAlgn="base" hangingPunct="0">
              <a:spcBef>
                <a:spcPct val="0"/>
              </a:spcBef>
              <a:spcAft>
                <a:spcPct val="25000"/>
              </a:spcAft>
            </a:pPr>
            <a:r>
              <a:rPr lang="en-US" sz="2667" b="1" dirty="0">
                <a:solidFill>
                  <a:srgbClr val="FF0000"/>
                </a:solidFill>
                <a:latin typeface="Arial" charset="0"/>
                <a:cs typeface="Arial" charset="0"/>
              </a:rPr>
              <a:t>Principle 5:  </a:t>
            </a:r>
            <a:r>
              <a:rPr lang="en-US" sz="2667" b="1" dirty="0">
                <a:solidFill>
                  <a:srgbClr val="000000"/>
                </a:solidFill>
                <a:latin typeface="Arial" charset="0"/>
                <a:cs typeface="Arial" charset="0"/>
              </a:rPr>
              <a:t>Yield to His Spirit and continuous surrender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2032000" y="152401"/>
            <a:ext cx="8026400" cy="839788"/>
          </a:xfrm>
        </p:spPr>
        <p:txBody>
          <a:bodyPr vert="horz" wrap="square" lIns="120651" tIns="59267" rIns="120651" bIns="59267" numCol="1" anchor="ctr" anchorCtr="0" compatLnSpc="1">
            <a:prstTxWarp prst="textNoShape">
              <a:avLst/>
            </a:prstTxWarp>
          </a:bodyPr>
          <a:lstStyle/>
          <a:p>
            <a:pPr eaLnBrk="1" hangingPunct="1">
              <a:defRPr/>
            </a:pPr>
            <a:r>
              <a:rPr lang="en-US" dirty="0"/>
              <a:t>Physical dimension</a:t>
            </a:r>
          </a:p>
        </p:txBody>
      </p:sp>
      <p:sp>
        <p:nvSpPr>
          <p:cNvPr id="43015" name="Text Box 7"/>
          <p:cNvSpPr txBox="1">
            <a:spLocks noChangeArrowheads="1"/>
          </p:cNvSpPr>
          <p:nvPr/>
        </p:nvSpPr>
        <p:spPr bwMode="auto">
          <a:xfrm>
            <a:off x="677333" y="1397000"/>
            <a:ext cx="10295467" cy="5164491"/>
          </a:xfrm>
          <a:prstGeom prst="rect">
            <a:avLst/>
          </a:prstGeom>
          <a:noFill/>
          <a:ln w="12700">
            <a:noFill/>
            <a:miter lim="800000"/>
            <a:headEnd/>
            <a:tailEnd/>
          </a:ln>
        </p:spPr>
        <p:txBody>
          <a:bodyPr wrap="square">
            <a:spAutoFit/>
          </a:bodyPr>
          <a:lstStyle/>
          <a:p>
            <a:pPr marL="474121" indent="-474121" defTabSz="1219170" eaLnBrk="0" fontAlgn="base" hangingPunct="0">
              <a:spcBef>
                <a:spcPct val="0"/>
              </a:spcBef>
              <a:spcAft>
                <a:spcPct val="55000"/>
              </a:spcAft>
              <a:buFont typeface="Arial" pitchFamily="34" charset="0"/>
              <a:buChar char="•"/>
            </a:pPr>
            <a:r>
              <a:rPr lang="en-US" sz="3200" b="1" dirty="0">
                <a:solidFill>
                  <a:srgbClr val="000000"/>
                </a:solidFill>
                <a:latin typeface="Arial" charset="0"/>
                <a:cs typeface="Arial" charset="0"/>
              </a:rPr>
              <a:t>Be focused on your God given task</a:t>
            </a:r>
          </a:p>
          <a:p>
            <a:pPr marL="474121" indent="-474121" defTabSz="1219170" eaLnBrk="0" fontAlgn="base" hangingPunct="0">
              <a:spcBef>
                <a:spcPct val="0"/>
              </a:spcBef>
              <a:spcAft>
                <a:spcPct val="55000"/>
              </a:spcAft>
              <a:buFont typeface="Arial" pitchFamily="34" charset="0"/>
              <a:buChar char="•"/>
            </a:pPr>
            <a:r>
              <a:rPr lang="en-US" sz="3200" b="1" dirty="0">
                <a:solidFill>
                  <a:srgbClr val="FF0000"/>
                </a:solidFill>
                <a:latin typeface="Arial" charset="0"/>
                <a:cs typeface="Arial" charset="0"/>
              </a:rPr>
              <a:t>Never linger around sin</a:t>
            </a:r>
          </a:p>
          <a:p>
            <a:pPr marL="474121" indent="-474121" defTabSz="1219170" eaLnBrk="0" fontAlgn="base" hangingPunct="0">
              <a:spcBef>
                <a:spcPct val="0"/>
              </a:spcBef>
              <a:spcAft>
                <a:spcPct val="55000"/>
              </a:spcAft>
              <a:buFont typeface="Arial" pitchFamily="34" charset="0"/>
              <a:buChar char="•"/>
            </a:pPr>
            <a:r>
              <a:rPr lang="en-US" sz="3200" b="1" dirty="0">
                <a:solidFill>
                  <a:srgbClr val="000000"/>
                </a:solidFill>
                <a:latin typeface="Arial" charset="0"/>
                <a:cs typeface="Arial" charset="0"/>
              </a:rPr>
              <a:t>Never pursue after sin</a:t>
            </a:r>
          </a:p>
          <a:p>
            <a:pPr marL="474121" indent="-474121" defTabSz="1219170" eaLnBrk="0" fontAlgn="base" hangingPunct="0">
              <a:spcBef>
                <a:spcPct val="0"/>
              </a:spcBef>
              <a:spcAft>
                <a:spcPct val="55000"/>
              </a:spcAft>
              <a:buFont typeface="Arial" pitchFamily="34" charset="0"/>
              <a:buChar char="•"/>
            </a:pPr>
            <a:r>
              <a:rPr lang="en-US" sz="3200" b="1" dirty="0">
                <a:solidFill>
                  <a:srgbClr val="FF0000"/>
                </a:solidFill>
                <a:latin typeface="Arial" charset="0"/>
                <a:cs typeface="Arial" charset="0"/>
              </a:rPr>
              <a:t>Heed the warning bells</a:t>
            </a:r>
          </a:p>
          <a:p>
            <a:pPr marL="474121" indent="-474121" defTabSz="1219170" eaLnBrk="0" fontAlgn="base" hangingPunct="0">
              <a:spcBef>
                <a:spcPct val="0"/>
              </a:spcBef>
              <a:spcAft>
                <a:spcPct val="55000"/>
              </a:spcAft>
              <a:buFont typeface="Arial" pitchFamily="34" charset="0"/>
              <a:buChar char="•"/>
            </a:pPr>
            <a:r>
              <a:rPr lang="en-US" sz="3200" b="1" dirty="0">
                <a:solidFill>
                  <a:srgbClr val="000000"/>
                </a:solidFill>
                <a:latin typeface="Arial" charset="0"/>
                <a:cs typeface="Arial" charset="0"/>
              </a:rPr>
              <a:t>Flee from a strong physical temptation  </a:t>
            </a:r>
          </a:p>
          <a:p>
            <a:pPr marL="474121" indent="-474121" defTabSz="1219170" eaLnBrk="0" fontAlgn="base" hangingPunct="0">
              <a:spcBef>
                <a:spcPct val="0"/>
              </a:spcBef>
              <a:spcAft>
                <a:spcPct val="55000"/>
              </a:spcAft>
              <a:buFont typeface="Arial" pitchFamily="34" charset="0"/>
              <a:buChar char="•"/>
            </a:pPr>
            <a:r>
              <a:rPr lang="en-US" sz="3200" b="1" dirty="0">
                <a:solidFill>
                  <a:srgbClr val="FF0000"/>
                </a:solidFill>
                <a:latin typeface="Arial" charset="0"/>
                <a:cs typeface="Arial" charset="0"/>
              </a:rPr>
              <a:t>If sin has occurred, then confess and forsake it</a:t>
            </a:r>
          </a:p>
          <a:p>
            <a:pPr marL="474121" indent="-474121" defTabSz="1219170" eaLnBrk="0" fontAlgn="base" hangingPunct="0">
              <a:spcBef>
                <a:spcPct val="0"/>
              </a:spcBef>
              <a:spcAft>
                <a:spcPct val="55000"/>
              </a:spcAft>
              <a:buFont typeface="Arial" pitchFamily="34" charset="0"/>
              <a:buChar char="•"/>
            </a:pPr>
            <a:r>
              <a:rPr lang="en-US" sz="3200" b="1" dirty="0">
                <a:solidFill>
                  <a:srgbClr val="000000"/>
                </a:solidFill>
                <a:latin typeface="Arial" charset="0"/>
                <a:cs typeface="Arial" charset="0"/>
              </a:rPr>
              <a:t>…</a:t>
            </a:r>
            <a:endParaRPr lang="en-GB" sz="3200" b="1"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animEffect transition="in" filter="randombar(horizontal)">
                                      <p:cBhvr>
                                        <p:cTn id="7" dur="500"/>
                                        <p:tgtEl>
                                          <p:spTgt spid="430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5">
                                            <p:txEl>
                                              <p:pRg st="1" end="1"/>
                                            </p:txEl>
                                          </p:spTgt>
                                        </p:tgtEl>
                                        <p:attrNameLst>
                                          <p:attrName>style.visibility</p:attrName>
                                        </p:attrNameLst>
                                      </p:cBhvr>
                                      <p:to>
                                        <p:strVal val="visible"/>
                                      </p:to>
                                    </p:set>
                                    <p:animEffect transition="in" filter="randombar(horizontal)">
                                      <p:cBhvr>
                                        <p:cTn id="12" dur="500"/>
                                        <p:tgtEl>
                                          <p:spTgt spid="430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3015">
                                            <p:txEl>
                                              <p:pRg st="2" end="2"/>
                                            </p:txEl>
                                          </p:spTgt>
                                        </p:tgtEl>
                                        <p:attrNameLst>
                                          <p:attrName>style.visibility</p:attrName>
                                        </p:attrNameLst>
                                      </p:cBhvr>
                                      <p:to>
                                        <p:strVal val="visible"/>
                                      </p:to>
                                    </p:set>
                                    <p:animEffect transition="in" filter="randombar(horizontal)">
                                      <p:cBhvr>
                                        <p:cTn id="17" dur="500"/>
                                        <p:tgtEl>
                                          <p:spTgt spid="430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3015">
                                            <p:txEl>
                                              <p:pRg st="3" end="3"/>
                                            </p:txEl>
                                          </p:spTgt>
                                        </p:tgtEl>
                                        <p:attrNameLst>
                                          <p:attrName>style.visibility</p:attrName>
                                        </p:attrNameLst>
                                      </p:cBhvr>
                                      <p:to>
                                        <p:strVal val="visible"/>
                                      </p:to>
                                    </p:set>
                                    <p:animEffect transition="in" filter="randombar(horizontal)">
                                      <p:cBhvr>
                                        <p:cTn id="22" dur="500"/>
                                        <p:tgtEl>
                                          <p:spTgt spid="430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3015">
                                            <p:txEl>
                                              <p:pRg st="4" end="4"/>
                                            </p:txEl>
                                          </p:spTgt>
                                        </p:tgtEl>
                                        <p:attrNameLst>
                                          <p:attrName>style.visibility</p:attrName>
                                        </p:attrNameLst>
                                      </p:cBhvr>
                                      <p:to>
                                        <p:strVal val="visible"/>
                                      </p:to>
                                    </p:set>
                                    <p:animEffect transition="in" filter="randombar(horizontal)">
                                      <p:cBhvr>
                                        <p:cTn id="27" dur="500"/>
                                        <p:tgtEl>
                                          <p:spTgt spid="430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3015">
                                            <p:txEl>
                                              <p:pRg st="5" end="5"/>
                                            </p:txEl>
                                          </p:spTgt>
                                        </p:tgtEl>
                                        <p:attrNameLst>
                                          <p:attrName>style.visibility</p:attrName>
                                        </p:attrNameLst>
                                      </p:cBhvr>
                                      <p:to>
                                        <p:strVal val="visible"/>
                                      </p:to>
                                    </p:set>
                                    <p:animEffect transition="in" filter="randombar(horizontal)">
                                      <p:cBhvr>
                                        <p:cTn id="32" dur="500"/>
                                        <p:tgtEl>
                                          <p:spTgt spid="430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015">
                                            <p:txEl>
                                              <p:pRg st="6" end="6"/>
                                            </p:txEl>
                                          </p:spTgt>
                                        </p:tgtEl>
                                        <p:attrNameLst>
                                          <p:attrName>style.visibility</p:attrName>
                                        </p:attrNameLst>
                                      </p:cBhvr>
                                      <p:to>
                                        <p:strVal val="visible"/>
                                      </p:to>
                                    </p:set>
                                    <p:animEffect transition="in" filter="randombar(horizontal)">
                                      <p:cBhvr>
                                        <p:cTn id="37" dur="500"/>
                                        <p:tgtEl>
                                          <p:spTgt spid="430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fe Evermore: The Father's House — First Presbyterian Church, Ballymoney">
            <a:extLst>
              <a:ext uri="{FF2B5EF4-FFF2-40B4-BE49-F238E27FC236}">
                <a16:creationId xmlns:a16="http://schemas.microsoft.com/office/drawing/2014/main" id="{AD27B486-5B5D-4E0B-920F-01D1CA8AA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5A1-3D73-3FD5-6930-72965DB6156C}"/>
              </a:ext>
            </a:extLst>
          </p:cNvPr>
          <p:cNvSpPr>
            <a:spLocks noGrp="1"/>
          </p:cNvSpPr>
          <p:nvPr>
            <p:ph type="title"/>
          </p:nvPr>
        </p:nvSpPr>
        <p:spPr>
          <a:xfrm>
            <a:off x="609600" y="-25400"/>
            <a:ext cx="10972800" cy="1143000"/>
          </a:xfrm>
        </p:spPr>
        <p:txBody>
          <a:bodyPr/>
          <a:lstStyle/>
          <a:p>
            <a:r>
              <a:rPr lang="en-IN" dirty="0"/>
              <a:t>The creation narrative</a:t>
            </a:r>
          </a:p>
        </p:txBody>
      </p:sp>
      <p:sp>
        <p:nvSpPr>
          <p:cNvPr id="6" name="Text Placeholder 5">
            <a:extLst>
              <a:ext uri="{FF2B5EF4-FFF2-40B4-BE49-F238E27FC236}">
                <a16:creationId xmlns:a16="http://schemas.microsoft.com/office/drawing/2014/main" id="{0850C237-35CF-7DA1-73A4-6489F03F7C9B}"/>
              </a:ext>
            </a:extLst>
          </p:cNvPr>
          <p:cNvSpPr txBox="1">
            <a:spLocks/>
          </p:cNvSpPr>
          <p:nvPr/>
        </p:nvSpPr>
        <p:spPr>
          <a:xfrm>
            <a:off x="0" y="1193800"/>
            <a:ext cx="5025216" cy="823912"/>
          </a:xfrm>
          <a:prstGeom prst="rect">
            <a:avLst/>
          </a:prstGeom>
        </p:spPr>
        <p:txBody>
          <a:bodyPr>
            <a:normAutofit/>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rgbClr val="000000"/>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rgbClr val="000000"/>
                </a:solidFill>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rgbClr val="000000"/>
                </a:solidFill>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rgbClr val="000000"/>
                </a:solidFill>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rgbClr val="000000"/>
                </a:solidFill>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9pPr>
          </a:lstStyle>
          <a:p>
            <a:pPr marL="0" indent="0" algn="ctr" defTabSz="1219170">
              <a:buClr>
                <a:srgbClr val="FFCC00"/>
              </a:buClr>
              <a:buNone/>
            </a:pPr>
            <a:r>
              <a:rPr lang="en-IN" sz="4000" kern="0" dirty="0">
                <a:latin typeface="Arial"/>
                <a:cs typeface="Arial"/>
              </a:rPr>
              <a:t>Form</a:t>
            </a:r>
          </a:p>
        </p:txBody>
      </p:sp>
      <p:sp>
        <p:nvSpPr>
          <p:cNvPr id="3" name="Text Placeholder 7">
            <a:extLst>
              <a:ext uri="{FF2B5EF4-FFF2-40B4-BE49-F238E27FC236}">
                <a16:creationId xmlns:a16="http://schemas.microsoft.com/office/drawing/2014/main" id="{429026FB-AE3C-1F8E-FD8D-0506659240A7}"/>
              </a:ext>
            </a:extLst>
          </p:cNvPr>
          <p:cNvSpPr txBox="1">
            <a:spLocks/>
          </p:cNvSpPr>
          <p:nvPr/>
        </p:nvSpPr>
        <p:spPr>
          <a:xfrm>
            <a:off x="4673601" y="1193800"/>
            <a:ext cx="5035548" cy="823912"/>
          </a:xfrm>
          <a:prstGeom prst="rect">
            <a:avLst/>
          </a:prstGeom>
        </p:spPr>
        <p:txBody>
          <a:bodyPr>
            <a:normAutofit/>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rgbClr val="000000"/>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rgbClr val="000000"/>
                </a:solidFill>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rgbClr val="000000"/>
                </a:solidFill>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rgbClr val="000000"/>
                </a:solidFill>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rgbClr val="000000"/>
                </a:solidFill>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9pPr>
          </a:lstStyle>
          <a:p>
            <a:pPr marL="0" indent="0" algn="ctr" defTabSz="1219170">
              <a:buClr>
                <a:srgbClr val="FFCC00"/>
              </a:buClr>
              <a:buNone/>
            </a:pPr>
            <a:r>
              <a:rPr lang="en-IN" sz="4000" kern="0" dirty="0">
                <a:latin typeface="Arial"/>
                <a:cs typeface="Arial"/>
              </a:rPr>
              <a:t>Filling</a:t>
            </a:r>
          </a:p>
        </p:txBody>
      </p:sp>
      <p:sp>
        <p:nvSpPr>
          <p:cNvPr id="4" name="Content Placeholder 6">
            <a:extLst>
              <a:ext uri="{FF2B5EF4-FFF2-40B4-BE49-F238E27FC236}">
                <a16:creationId xmlns:a16="http://schemas.microsoft.com/office/drawing/2014/main" id="{291149CF-CB4F-2633-433C-C7DB510253F4}"/>
              </a:ext>
            </a:extLst>
          </p:cNvPr>
          <p:cNvSpPr txBox="1">
            <a:spLocks/>
          </p:cNvSpPr>
          <p:nvPr/>
        </p:nvSpPr>
        <p:spPr>
          <a:xfrm>
            <a:off x="995308" y="2329442"/>
            <a:ext cx="5025216" cy="4078287"/>
          </a:xfrm>
          <a:prstGeom prst="rect">
            <a:avLst/>
          </a:prstGeom>
        </p:spPr>
        <p:txBody>
          <a:bodyPr>
            <a:noAutofit/>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rgbClr val="000000"/>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rgbClr val="000000"/>
                </a:solidFill>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rgbClr val="000000"/>
                </a:solidFill>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rgbClr val="000000"/>
                </a:solidFill>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rgbClr val="000000"/>
                </a:solidFill>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9pPr>
          </a:lstStyle>
          <a:p>
            <a:pPr marL="0" indent="0" defTabSz="1219170">
              <a:buClr>
                <a:srgbClr val="FFCC00"/>
              </a:buClr>
              <a:buNone/>
            </a:pPr>
            <a:r>
              <a:rPr lang="en-IN" kern="0" dirty="0">
                <a:latin typeface="Arial"/>
                <a:cs typeface="Arial"/>
              </a:rPr>
              <a:t>Light</a:t>
            </a:r>
          </a:p>
          <a:p>
            <a:pPr marL="0" indent="0" defTabSz="1219170">
              <a:buClr>
                <a:srgbClr val="FFCC00"/>
              </a:buClr>
              <a:buNone/>
            </a:pPr>
            <a:endParaRPr lang="en-IN" kern="0" dirty="0">
              <a:latin typeface="Arial"/>
              <a:cs typeface="Arial"/>
            </a:endParaRPr>
          </a:p>
          <a:p>
            <a:pPr marL="0" indent="0" defTabSz="1219170">
              <a:buClr>
                <a:srgbClr val="FFCC00"/>
              </a:buClr>
              <a:buNone/>
            </a:pPr>
            <a:r>
              <a:rPr lang="en-IN" kern="0" dirty="0">
                <a:latin typeface="Arial"/>
                <a:cs typeface="Arial"/>
              </a:rPr>
              <a:t>Firmament</a:t>
            </a:r>
          </a:p>
          <a:p>
            <a:pPr marL="990575" lvl="1" indent="-380990" defTabSz="1219170">
              <a:buClr>
                <a:srgbClr val="CC3300"/>
              </a:buClr>
            </a:pPr>
            <a:r>
              <a:rPr lang="en-IN" sz="3200" kern="0" dirty="0">
                <a:latin typeface="Arial"/>
                <a:cs typeface="Arial"/>
              </a:rPr>
              <a:t>Sky</a:t>
            </a:r>
          </a:p>
          <a:p>
            <a:pPr marL="990575" lvl="1" indent="-380990" defTabSz="1219170">
              <a:buClr>
                <a:srgbClr val="CC3300"/>
              </a:buClr>
            </a:pPr>
            <a:r>
              <a:rPr lang="en-IN" sz="3200" kern="0" dirty="0">
                <a:latin typeface="Arial"/>
                <a:cs typeface="Arial"/>
              </a:rPr>
              <a:t>Sea</a:t>
            </a:r>
          </a:p>
          <a:p>
            <a:pPr marL="457189" lvl="1" indent="0" defTabSz="1219170">
              <a:buClr>
                <a:srgbClr val="CC3300"/>
              </a:buClr>
              <a:buNone/>
            </a:pPr>
            <a:endParaRPr lang="en-IN" sz="3200" kern="0" dirty="0">
              <a:latin typeface="Arial"/>
              <a:cs typeface="Arial"/>
            </a:endParaRPr>
          </a:p>
          <a:p>
            <a:pPr marL="0" indent="0" defTabSz="1219170">
              <a:buClr>
                <a:srgbClr val="FFCC00"/>
              </a:buClr>
              <a:buNone/>
            </a:pPr>
            <a:r>
              <a:rPr lang="en-IN" kern="0" dirty="0">
                <a:latin typeface="Arial"/>
                <a:cs typeface="Arial"/>
              </a:rPr>
              <a:t>Dry land/Vegetation</a:t>
            </a:r>
          </a:p>
        </p:txBody>
      </p:sp>
      <p:sp>
        <p:nvSpPr>
          <p:cNvPr id="5" name="Content Placeholder 8">
            <a:extLst>
              <a:ext uri="{FF2B5EF4-FFF2-40B4-BE49-F238E27FC236}">
                <a16:creationId xmlns:a16="http://schemas.microsoft.com/office/drawing/2014/main" id="{AD892158-0C98-E3A1-DBC7-BDB84D07A0E2}"/>
              </a:ext>
            </a:extLst>
          </p:cNvPr>
          <p:cNvSpPr txBox="1">
            <a:spLocks/>
          </p:cNvSpPr>
          <p:nvPr/>
        </p:nvSpPr>
        <p:spPr>
          <a:xfrm>
            <a:off x="5181600" y="2329442"/>
            <a:ext cx="5892800" cy="4352925"/>
          </a:xfrm>
          <a:prstGeom prst="rect">
            <a:avLst/>
          </a:prstGeom>
        </p:spPr>
        <p:txBody>
          <a:bodyPr>
            <a:noAutofit/>
          </a:bodyPr>
          <a:lstStyle>
            <a:lvl1pPr marL="342900" indent="-342900" algn="l" rtl="0" eaLnBrk="0" fontAlgn="base" hangingPunct="0">
              <a:spcBef>
                <a:spcPct val="20000"/>
              </a:spcBef>
              <a:spcAft>
                <a:spcPct val="0"/>
              </a:spcAft>
              <a:buClr>
                <a:schemeClr val="hlink"/>
              </a:buClr>
              <a:buFont typeface="Wingdings" pitchFamily="2" charset="2"/>
              <a:buBlip>
                <a:blip r:embed="rId2"/>
              </a:buBlip>
              <a:defRPr sz="3200">
                <a:solidFill>
                  <a:srgbClr val="000000"/>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rgbClr val="000000"/>
                </a:solidFill>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2"/>
              </a:buBlip>
              <a:defRPr sz="2400">
                <a:solidFill>
                  <a:srgbClr val="000000"/>
                </a:solidFill>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rgbClr val="000000"/>
                </a:solidFill>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2"/>
              </a:buBlip>
              <a:defRPr sz="2000">
                <a:solidFill>
                  <a:srgbClr val="000000"/>
                </a:solidFill>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cs typeface="+mn-cs"/>
              </a:defRPr>
            </a:lvl9pPr>
          </a:lstStyle>
          <a:p>
            <a:pPr marL="0" indent="0" defTabSz="1219170">
              <a:buClr>
                <a:srgbClr val="FFCC00"/>
              </a:buClr>
              <a:buNone/>
            </a:pPr>
            <a:r>
              <a:rPr lang="en-IN" kern="0" dirty="0">
                <a:latin typeface="Arial"/>
                <a:cs typeface="Arial"/>
              </a:rPr>
              <a:t>Light bearers</a:t>
            </a:r>
          </a:p>
          <a:p>
            <a:pPr marL="0" indent="0" defTabSz="1219170">
              <a:buClr>
                <a:srgbClr val="FFCC00"/>
              </a:buClr>
              <a:buNone/>
            </a:pPr>
            <a:endParaRPr lang="en-IN" kern="0" dirty="0">
              <a:latin typeface="Arial"/>
              <a:cs typeface="Arial"/>
            </a:endParaRPr>
          </a:p>
          <a:p>
            <a:pPr marL="0" indent="0" defTabSz="1219170">
              <a:buClr>
                <a:srgbClr val="FFCC00"/>
              </a:buClr>
              <a:buNone/>
            </a:pPr>
            <a:r>
              <a:rPr lang="en-IN" kern="0" dirty="0">
                <a:latin typeface="Arial"/>
                <a:cs typeface="Arial"/>
              </a:rPr>
              <a:t>Inhabitants</a:t>
            </a:r>
          </a:p>
          <a:p>
            <a:pPr marL="990575" lvl="1" indent="-380990" defTabSz="1219170">
              <a:buClr>
                <a:srgbClr val="CC3300"/>
              </a:buClr>
            </a:pPr>
            <a:r>
              <a:rPr lang="en-IN" sz="3200" kern="0" dirty="0">
                <a:latin typeface="Arial"/>
                <a:cs typeface="Arial"/>
              </a:rPr>
              <a:t>Birds</a:t>
            </a:r>
          </a:p>
          <a:p>
            <a:pPr marL="990575" lvl="1" indent="-380990" defTabSz="1219170">
              <a:buClr>
                <a:srgbClr val="CC3300"/>
              </a:buClr>
            </a:pPr>
            <a:r>
              <a:rPr lang="en-IN" sz="3200" kern="0" dirty="0">
                <a:latin typeface="Arial"/>
                <a:cs typeface="Arial"/>
              </a:rPr>
              <a:t>Fish </a:t>
            </a:r>
          </a:p>
          <a:p>
            <a:pPr marL="609585" lvl="1" indent="0" defTabSz="1219170">
              <a:buClr>
                <a:srgbClr val="CC3300"/>
              </a:buClr>
              <a:buNone/>
            </a:pPr>
            <a:endParaRPr lang="en-IN" sz="3200" kern="0" dirty="0">
              <a:latin typeface="Arial"/>
              <a:cs typeface="Arial"/>
            </a:endParaRPr>
          </a:p>
          <a:p>
            <a:pPr marL="0" indent="0" defTabSz="1219170">
              <a:buClr>
                <a:srgbClr val="FFCC00"/>
              </a:buClr>
              <a:buNone/>
            </a:pPr>
            <a:r>
              <a:rPr lang="en-IN" kern="0" dirty="0">
                <a:latin typeface="Arial"/>
                <a:cs typeface="Arial"/>
              </a:rPr>
              <a:t>Land animals / Human beings</a:t>
            </a:r>
          </a:p>
        </p:txBody>
      </p:sp>
    </p:spTree>
    <p:extLst>
      <p:ext uri="{BB962C8B-B14F-4D97-AF65-F5344CB8AC3E}">
        <p14:creationId xmlns:p14="http://schemas.microsoft.com/office/powerpoint/2010/main" val="38606630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t Habitat: Fish, Plants and Aquariums North Vancouver British Columbia  Canada">
            <a:extLst>
              <a:ext uri="{FF2B5EF4-FFF2-40B4-BE49-F238E27FC236}">
                <a16:creationId xmlns:a16="http://schemas.microsoft.com/office/drawing/2014/main" id="{1D05F4A4-BEDB-F3BC-8046-7DC6ED545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22"/>
            <a:ext cx="12192000" cy="690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7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
            <a:ext cx="12192000" cy="1417645"/>
          </a:xfrm>
        </p:spPr>
        <p:txBody>
          <a:bodyPr>
            <a:normAutofit/>
          </a:bodyPr>
          <a:lstStyle/>
          <a:p>
            <a:pPr algn="ctr"/>
            <a:r>
              <a:rPr lang="en-IN" sz="4800" dirty="0"/>
              <a:t>Man as a Regent/Viceroy over </a:t>
            </a:r>
            <a:br>
              <a:rPr lang="en-IN" sz="4800" dirty="0"/>
            </a:br>
            <a:r>
              <a:rPr lang="en-IN" sz="4800" dirty="0"/>
              <a:t>God’s creation</a:t>
            </a:r>
          </a:p>
        </p:txBody>
      </p:sp>
      <p:pic>
        <p:nvPicPr>
          <p:cNvPr id="6" name="Picture 5" descr="Stewardship of creation.jpg"/>
          <p:cNvPicPr>
            <a:picLocks noChangeAspect="1"/>
          </p:cNvPicPr>
          <p:nvPr/>
        </p:nvPicPr>
        <p:blipFill>
          <a:blip r:embed="rId3" cstate="print"/>
          <a:stretch>
            <a:fillRect/>
          </a:stretch>
        </p:blipFill>
        <p:spPr>
          <a:xfrm>
            <a:off x="2889594" y="1677958"/>
            <a:ext cx="6270369" cy="4697444"/>
          </a:xfrm>
          <a:prstGeom prst="rect">
            <a:avLst/>
          </a:prstGeom>
        </p:spPr>
      </p:pic>
    </p:spTree>
    <p:extLst>
      <p:ext uri="{BB962C8B-B14F-4D97-AF65-F5344CB8AC3E}">
        <p14:creationId xmlns:p14="http://schemas.microsoft.com/office/powerpoint/2010/main" val="35474518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ChangeArrowheads="1"/>
          </p:cNvSpPr>
          <p:nvPr>
            <p:ph type="title"/>
          </p:nvPr>
        </p:nvSpPr>
        <p:spPr>
          <a:xfrm>
            <a:off x="304800" y="274639"/>
            <a:ext cx="10972800" cy="1143000"/>
          </a:xfrm>
        </p:spPr>
        <p:txBody>
          <a:bodyPr>
            <a:noAutofit/>
          </a:bodyPr>
          <a:lstStyle/>
          <a:p>
            <a:pPr algn="ctr" eaLnBrk="1" hangingPunct="1">
              <a:defRPr/>
            </a:pPr>
            <a:r>
              <a:rPr lang="en-GB" sz="4400" dirty="0"/>
              <a:t>What was the trap of the Devil? - Matt 4:1-4</a:t>
            </a:r>
          </a:p>
        </p:txBody>
      </p:sp>
      <p:sp>
        <p:nvSpPr>
          <p:cNvPr id="467974" name="Rectangle 6"/>
          <p:cNvSpPr>
            <a:spLocks noGrp="1" noChangeArrowheads="1"/>
          </p:cNvSpPr>
          <p:nvPr>
            <p:ph type="body" sz="half" idx="2"/>
          </p:nvPr>
        </p:nvSpPr>
        <p:spPr>
          <a:xfrm>
            <a:off x="6299201" y="2224624"/>
            <a:ext cx="5546436" cy="3110345"/>
          </a:xfrm>
        </p:spPr>
        <p:txBody>
          <a:bodyPr anchor="ctr">
            <a:normAutofit fontScale="85000" lnSpcReduction="10000"/>
          </a:bodyPr>
          <a:lstStyle/>
          <a:p>
            <a:pPr marL="0" indent="0">
              <a:buNone/>
              <a:defRPr/>
            </a:pPr>
            <a:r>
              <a:rPr lang="en-GB" sz="5300" b="1" dirty="0">
                <a:latin typeface="+mj-lt"/>
              </a:rPr>
              <a:t>Live based on securing the essentials of life (bread) and not on the will of God (Word)</a:t>
            </a:r>
          </a:p>
        </p:txBody>
      </p:sp>
      <p:pic>
        <p:nvPicPr>
          <p:cNvPr id="1026" name="Picture 2" descr="Lessons from the Temptations of Jesus - Jesus Film Project">
            <a:extLst>
              <a:ext uri="{FF2B5EF4-FFF2-40B4-BE49-F238E27FC236}">
                <a16:creationId xmlns:a16="http://schemas.microsoft.com/office/drawing/2014/main" id="{C2BFF66F-E211-1B67-0E31-D682AA257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1" y="2124635"/>
            <a:ext cx="5940824" cy="3343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7974">
                                            <p:txEl>
                                              <p:pRg st="0" end="0"/>
                                            </p:txEl>
                                          </p:spTgt>
                                        </p:tgtEl>
                                        <p:attrNameLst>
                                          <p:attrName>style.visibility</p:attrName>
                                        </p:attrNameLst>
                                      </p:cBhvr>
                                      <p:to>
                                        <p:strVal val="visible"/>
                                      </p:to>
                                    </p:set>
                                    <p:animEffect transition="in" filter="dissolve">
                                      <p:cBhvr>
                                        <p:cTn id="7" dur="500"/>
                                        <p:tgtEl>
                                          <p:spTgt spid="467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60648"/>
            <a:ext cx="11379200" cy="1193800"/>
          </a:xfrm>
        </p:spPr>
        <p:txBody>
          <a:bodyPr>
            <a:noAutofit/>
          </a:bodyPr>
          <a:lstStyle/>
          <a:p>
            <a:pPr eaLnBrk="1" hangingPunct="1">
              <a:defRPr/>
            </a:pPr>
            <a:r>
              <a:rPr lang="en-GB" sz="5333" dirty="0">
                <a:solidFill>
                  <a:schemeClr val="bg1"/>
                </a:solidFill>
              </a:rPr>
              <a:t>Choices in life have two options</a:t>
            </a:r>
          </a:p>
        </p:txBody>
      </p:sp>
      <p:pic>
        <p:nvPicPr>
          <p:cNvPr id="17" name="Picture 16" descr="image-01.jpg"/>
          <p:cNvPicPr>
            <a:picLocks noChangeAspect="1"/>
          </p:cNvPicPr>
          <p:nvPr/>
        </p:nvPicPr>
        <p:blipFill>
          <a:blip r:embed="rId3" cstate="print"/>
          <a:stretch>
            <a:fillRect/>
          </a:stretch>
        </p:blipFill>
        <p:spPr>
          <a:xfrm>
            <a:off x="812801" y="4191000"/>
            <a:ext cx="4410831" cy="2209800"/>
          </a:xfrm>
          <a:prstGeom prst="rect">
            <a:avLst/>
          </a:prstGeom>
        </p:spPr>
      </p:pic>
      <p:pic>
        <p:nvPicPr>
          <p:cNvPr id="18" name="Picture 17" descr="image-02.jpg"/>
          <p:cNvPicPr>
            <a:picLocks noChangeAspect="1"/>
          </p:cNvPicPr>
          <p:nvPr/>
        </p:nvPicPr>
        <p:blipFill>
          <a:blip r:embed="rId4" cstate="print"/>
          <a:stretch>
            <a:fillRect/>
          </a:stretch>
        </p:blipFill>
        <p:spPr>
          <a:xfrm>
            <a:off x="5464298" y="3429002"/>
            <a:ext cx="5203701" cy="2988063"/>
          </a:xfrm>
          <a:prstGeom prst="rect">
            <a:avLst/>
          </a:prstGeom>
        </p:spPr>
      </p:pic>
      <p:sp>
        <p:nvSpPr>
          <p:cNvPr id="7" name="Freeform 6"/>
          <p:cNvSpPr/>
          <p:nvPr/>
        </p:nvSpPr>
        <p:spPr bwMode="auto">
          <a:xfrm rot="198174">
            <a:off x="2978871" y="1667642"/>
            <a:ext cx="2237764" cy="1971104"/>
          </a:xfrm>
          <a:custGeom>
            <a:avLst/>
            <a:gdLst>
              <a:gd name="connsiteX0" fmla="*/ 1082566 w 1114097"/>
              <a:gd name="connsiteY0" fmla="*/ 0 h 1797269"/>
              <a:gd name="connsiteX1" fmla="*/ 1114097 w 1114097"/>
              <a:gd name="connsiteY1" fmla="*/ 935421 h 1797269"/>
              <a:gd name="connsiteX2" fmla="*/ 620111 w 1114097"/>
              <a:gd name="connsiteY2" fmla="*/ 1492469 h 1797269"/>
              <a:gd name="connsiteX3" fmla="*/ 882869 w 1114097"/>
              <a:gd name="connsiteY3" fmla="*/ 1471448 h 1797269"/>
              <a:gd name="connsiteX4" fmla="*/ 0 w 1114097"/>
              <a:gd name="connsiteY4" fmla="*/ 1797269 h 1797269"/>
              <a:gd name="connsiteX5" fmla="*/ 21021 w 1114097"/>
              <a:gd name="connsiteY5" fmla="*/ 987972 h 1797269"/>
              <a:gd name="connsiteX6" fmla="*/ 126124 w 1114097"/>
              <a:gd name="connsiteY6" fmla="*/ 1250731 h 1797269"/>
              <a:gd name="connsiteX7" fmla="*/ 767255 w 1114097"/>
              <a:gd name="connsiteY7" fmla="*/ 777766 h 1797269"/>
              <a:gd name="connsiteX8" fmla="*/ 1082566 w 1114097"/>
              <a:gd name="connsiteY8" fmla="*/ 0 h 179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097" h="1797269">
                <a:moveTo>
                  <a:pt x="1082566" y="0"/>
                </a:moveTo>
                <a:lnTo>
                  <a:pt x="1114097" y="935421"/>
                </a:lnTo>
                <a:lnTo>
                  <a:pt x="620111" y="1492469"/>
                </a:lnTo>
                <a:lnTo>
                  <a:pt x="882869" y="1471448"/>
                </a:lnTo>
                <a:lnTo>
                  <a:pt x="0" y="1797269"/>
                </a:lnTo>
                <a:lnTo>
                  <a:pt x="21021" y="987972"/>
                </a:lnTo>
                <a:lnTo>
                  <a:pt x="126124" y="1250731"/>
                </a:lnTo>
                <a:cubicBezTo>
                  <a:pt x="772982" y="794749"/>
                  <a:pt x="767255" y="1060257"/>
                  <a:pt x="767255" y="777766"/>
                </a:cubicBezTo>
                <a:lnTo>
                  <a:pt x="1082566" y="0"/>
                </a:lnTo>
                <a:close/>
              </a:path>
            </a:pathLst>
          </a:custGeom>
          <a:solidFill>
            <a:srgbClr val="FF66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defTabSz="1219170" eaLnBrk="0" fontAlgn="base" hangingPunct="0">
              <a:spcBef>
                <a:spcPts val="667"/>
              </a:spcBef>
              <a:spcAft>
                <a:spcPts val="667"/>
              </a:spcAft>
            </a:pPr>
            <a:endParaRPr lang="en-IN" sz="3200" b="1">
              <a:solidFill>
                <a:srgbClr val="FFFFFF"/>
              </a:solidFill>
              <a:latin typeface="Arial Narrow" pitchFamily="34" charset="0"/>
              <a:cs typeface="Arial" charset="0"/>
            </a:endParaRPr>
          </a:p>
        </p:txBody>
      </p:sp>
      <p:sp>
        <p:nvSpPr>
          <p:cNvPr id="8" name="Freeform 7"/>
          <p:cNvSpPr/>
          <p:nvPr/>
        </p:nvSpPr>
        <p:spPr bwMode="auto">
          <a:xfrm rot="10602485" flipV="1">
            <a:off x="5567774" y="1658422"/>
            <a:ext cx="1936972" cy="1990446"/>
          </a:xfrm>
          <a:custGeom>
            <a:avLst/>
            <a:gdLst>
              <a:gd name="connsiteX0" fmla="*/ 1082566 w 1114097"/>
              <a:gd name="connsiteY0" fmla="*/ 0 h 1797269"/>
              <a:gd name="connsiteX1" fmla="*/ 1114097 w 1114097"/>
              <a:gd name="connsiteY1" fmla="*/ 935421 h 1797269"/>
              <a:gd name="connsiteX2" fmla="*/ 620111 w 1114097"/>
              <a:gd name="connsiteY2" fmla="*/ 1492469 h 1797269"/>
              <a:gd name="connsiteX3" fmla="*/ 882869 w 1114097"/>
              <a:gd name="connsiteY3" fmla="*/ 1471448 h 1797269"/>
              <a:gd name="connsiteX4" fmla="*/ 0 w 1114097"/>
              <a:gd name="connsiteY4" fmla="*/ 1797269 h 1797269"/>
              <a:gd name="connsiteX5" fmla="*/ 21021 w 1114097"/>
              <a:gd name="connsiteY5" fmla="*/ 987972 h 1797269"/>
              <a:gd name="connsiteX6" fmla="*/ 126124 w 1114097"/>
              <a:gd name="connsiteY6" fmla="*/ 1250731 h 1797269"/>
              <a:gd name="connsiteX7" fmla="*/ 767255 w 1114097"/>
              <a:gd name="connsiteY7" fmla="*/ 777766 h 1797269"/>
              <a:gd name="connsiteX8" fmla="*/ 1082566 w 1114097"/>
              <a:gd name="connsiteY8" fmla="*/ 0 h 179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097" h="1797269">
                <a:moveTo>
                  <a:pt x="1082566" y="0"/>
                </a:moveTo>
                <a:lnTo>
                  <a:pt x="1114097" y="935421"/>
                </a:lnTo>
                <a:lnTo>
                  <a:pt x="620111" y="1492469"/>
                </a:lnTo>
                <a:lnTo>
                  <a:pt x="882869" y="1471448"/>
                </a:lnTo>
                <a:lnTo>
                  <a:pt x="0" y="1797269"/>
                </a:lnTo>
                <a:lnTo>
                  <a:pt x="21021" y="987972"/>
                </a:lnTo>
                <a:lnTo>
                  <a:pt x="126124" y="1250731"/>
                </a:lnTo>
                <a:cubicBezTo>
                  <a:pt x="772982" y="794749"/>
                  <a:pt x="767255" y="1060257"/>
                  <a:pt x="767255" y="777766"/>
                </a:cubicBezTo>
                <a:lnTo>
                  <a:pt x="1082566" y="0"/>
                </a:lnTo>
                <a:close/>
              </a:path>
            </a:pathLst>
          </a:custGeom>
          <a:solidFill>
            <a:srgbClr val="FF66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defTabSz="1219170" eaLnBrk="0" fontAlgn="base" hangingPunct="0">
              <a:spcBef>
                <a:spcPts val="667"/>
              </a:spcBef>
              <a:spcAft>
                <a:spcPts val="667"/>
              </a:spcAft>
            </a:pPr>
            <a:endParaRPr lang="en-IN" sz="3200" b="1">
              <a:solidFill>
                <a:srgbClr val="FFFFFF"/>
              </a:solidFill>
              <a:latin typeface="Arial Narrow"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304800"/>
            <a:ext cx="10972800" cy="1193800"/>
          </a:xfrm>
        </p:spPr>
        <p:txBody>
          <a:bodyPr>
            <a:normAutofit/>
          </a:bodyPr>
          <a:lstStyle/>
          <a:p>
            <a:pPr eaLnBrk="1" hangingPunct="1">
              <a:defRPr/>
            </a:pPr>
            <a:r>
              <a:rPr lang="en-GB" sz="4267" dirty="0">
                <a:solidFill>
                  <a:schemeClr val="bg1"/>
                </a:solidFill>
              </a:rPr>
              <a:t>Choices in life must always be His will</a:t>
            </a:r>
          </a:p>
        </p:txBody>
      </p:sp>
      <p:pic>
        <p:nvPicPr>
          <p:cNvPr id="18" name="Picture 17" descr="image-02.jpg"/>
          <p:cNvPicPr>
            <a:picLocks noChangeAspect="1"/>
          </p:cNvPicPr>
          <p:nvPr/>
        </p:nvPicPr>
        <p:blipFill>
          <a:blip r:embed="rId3" cstate="print"/>
          <a:stretch>
            <a:fillRect/>
          </a:stretch>
        </p:blipFill>
        <p:spPr>
          <a:xfrm>
            <a:off x="5362699" y="3429002"/>
            <a:ext cx="5203701" cy="2988063"/>
          </a:xfrm>
          <a:prstGeom prst="rect">
            <a:avLst/>
          </a:prstGeom>
        </p:spPr>
      </p:pic>
      <p:sp>
        <p:nvSpPr>
          <p:cNvPr id="8" name="Freeform 7"/>
          <p:cNvSpPr/>
          <p:nvPr/>
        </p:nvSpPr>
        <p:spPr bwMode="auto">
          <a:xfrm rot="10597118" flipV="1">
            <a:off x="5090474" y="1809946"/>
            <a:ext cx="1989056" cy="1743959"/>
          </a:xfrm>
          <a:custGeom>
            <a:avLst/>
            <a:gdLst>
              <a:gd name="connsiteX0" fmla="*/ 1082566 w 1114097"/>
              <a:gd name="connsiteY0" fmla="*/ 0 h 1797269"/>
              <a:gd name="connsiteX1" fmla="*/ 1114097 w 1114097"/>
              <a:gd name="connsiteY1" fmla="*/ 935421 h 1797269"/>
              <a:gd name="connsiteX2" fmla="*/ 620111 w 1114097"/>
              <a:gd name="connsiteY2" fmla="*/ 1492469 h 1797269"/>
              <a:gd name="connsiteX3" fmla="*/ 882869 w 1114097"/>
              <a:gd name="connsiteY3" fmla="*/ 1471448 h 1797269"/>
              <a:gd name="connsiteX4" fmla="*/ 0 w 1114097"/>
              <a:gd name="connsiteY4" fmla="*/ 1797269 h 1797269"/>
              <a:gd name="connsiteX5" fmla="*/ 21021 w 1114097"/>
              <a:gd name="connsiteY5" fmla="*/ 987972 h 1797269"/>
              <a:gd name="connsiteX6" fmla="*/ 126124 w 1114097"/>
              <a:gd name="connsiteY6" fmla="*/ 1250731 h 1797269"/>
              <a:gd name="connsiteX7" fmla="*/ 767255 w 1114097"/>
              <a:gd name="connsiteY7" fmla="*/ 777766 h 1797269"/>
              <a:gd name="connsiteX8" fmla="*/ 1082566 w 1114097"/>
              <a:gd name="connsiteY8" fmla="*/ 0 h 179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097" h="1797269">
                <a:moveTo>
                  <a:pt x="1082566" y="0"/>
                </a:moveTo>
                <a:lnTo>
                  <a:pt x="1114097" y="935421"/>
                </a:lnTo>
                <a:lnTo>
                  <a:pt x="620111" y="1492469"/>
                </a:lnTo>
                <a:lnTo>
                  <a:pt x="882869" y="1471448"/>
                </a:lnTo>
                <a:lnTo>
                  <a:pt x="0" y="1797269"/>
                </a:lnTo>
                <a:lnTo>
                  <a:pt x="21021" y="987972"/>
                </a:lnTo>
                <a:lnTo>
                  <a:pt x="126124" y="1250731"/>
                </a:lnTo>
                <a:cubicBezTo>
                  <a:pt x="772982" y="794749"/>
                  <a:pt x="767255" y="1060257"/>
                  <a:pt x="767255" y="777766"/>
                </a:cubicBezTo>
                <a:lnTo>
                  <a:pt x="1082566" y="0"/>
                </a:lnTo>
                <a:close/>
              </a:path>
            </a:pathLst>
          </a:custGeom>
          <a:solidFill>
            <a:srgbClr val="FF6600"/>
          </a:solidFill>
          <a:ln w="127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spAutoFit/>
          </a:bodyPr>
          <a:lstStyle/>
          <a:p>
            <a:pPr defTabSz="1219170" eaLnBrk="0" fontAlgn="base" hangingPunct="0">
              <a:spcBef>
                <a:spcPts val="667"/>
              </a:spcBef>
              <a:spcAft>
                <a:spcPts val="667"/>
              </a:spcAft>
            </a:pPr>
            <a:endParaRPr lang="en-IN" sz="3200" b="1">
              <a:solidFill>
                <a:srgbClr val="FFFFFF"/>
              </a:solidFill>
              <a:latin typeface="Arial Narrow"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igital Dots">
  <a:themeElements>
    <a:clrScheme name="Digital Dots 10">
      <a:dk1>
        <a:srgbClr val="007673"/>
      </a:dk1>
      <a:lt1>
        <a:srgbClr val="FFFFFF"/>
      </a:lt1>
      <a:dk2>
        <a:srgbClr val="006666"/>
      </a:dk2>
      <a:lt2>
        <a:srgbClr val="FFFF99"/>
      </a:lt2>
      <a:accent1>
        <a:srgbClr val="33CCCC"/>
      </a:accent1>
      <a:accent2>
        <a:srgbClr val="006462"/>
      </a:accent2>
      <a:accent3>
        <a:srgbClr val="AAB8B8"/>
      </a:accent3>
      <a:accent4>
        <a:srgbClr val="DADADA"/>
      </a:accent4>
      <a:accent5>
        <a:srgbClr val="ADE2E2"/>
      </a:accent5>
      <a:accent6>
        <a:srgbClr val="005A58"/>
      </a:accent6>
      <a:hlink>
        <a:srgbClr val="FFCC00"/>
      </a:hlink>
      <a:folHlink>
        <a:srgbClr val="CC3300"/>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500"/>
          </a:spcBef>
          <a:spcAft>
            <a:spcPts val="50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ts val="500"/>
          </a:spcBef>
          <a:spcAft>
            <a:spcPts val="50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Digital Dots 10">
        <a:dk1>
          <a:srgbClr val="007673"/>
        </a:dk1>
        <a:lt1>
          <a:srgbClr val="FFFFFF"/>
        </a:lt1>
        <a:dk2>
          <a:srgbClr val="006666"/>
        </a:dk2>
        <a:lt2>
          <a:srgbClr val="FFFF99"/>
        </a:lt2>
        <a:accent1>
          <a:srgbClr val="33CCCC"/>
        </a:accent1>
        <a:accent2>
          <a:srgbClr val="006462"/>
        </a:accent2>
        <a:accent3>
          <a:srgbClr val="AAB8B8"/>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1550</Words>
  <Application>Microsoft Office PowerPoint</Application>
  <PresentationFormat>Widescreen</PresentationFormat>
  <Paragraphs>84</Paragraphs>
  <Slides>24</Slides>
  <Notes>16</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Arial Narrow</vt:lpstr>
      <vt:lpstr>Arial Rounded MT Bold</vt:lpstr>
      <vt:lpstr>Calibri</vt:lpstr>
      <vt:lpstr>Corbel</vt:lpstr>
      <vt:lpstr>Verdana</vt:lpstr>
      <vt:lpstr>Wingdings</vt:lpstr>
      <vt:lpstr>Digital Dots</vt:lpstr>
      <vt:lpstr>Depth</vt:lpstr>
      <vt:lpstr>Lesson III Integrity of the Christian Leader</vt:lpstr>
      <vt:lpstr>PowerPoint Presentation</vt:lpstr>
      <vt:lpstr>PowerPoint Presentation</vt:lpstr>
      <vt:lpstr>The creation narrative</vt:lpstr>
      <vt:lpstr>PowerPoint Presentation</vt:lpstr>
      <vt:lpstr>Man as a Regent/Viceroy over  God’s creation</vt:lpstr>
      <vt:lpstr>What was the trap of the Devil? - Matt 4:1-4</vt:lpstr>
      <vt:lpstr>Choices in life have two options</vt:lpstr>
      <vt:lpstr>Choices in life must always be His will</vt:lpstr>
      <vt:lpstr>PowerPoint Presentation</vt:lpstr>
      <vt:lpstr>PowerPoint Presentation</vt:lpstr>
      <vt:lpstr>PowerPoint Presentation</vt:lpstr>
      <vt:lpstr>PowerPoint Presentation</vt:lpstr>
      <vt:lpstr>PowerPoint Presentation</vt:lpstr>
      <vt:lpstr>The Rich Young Ruler</vt:lpstr>
      <vt:lpstr>PowerPoint Presentation</vt:lpstr>
      <vt:lpstr>Repentance needs to be at the level of TRUST in His Word</vt:lpstr>
      <vt:lpstr>Character</vt:lpstr>
      <vt:lpstr>The covenant relationship of marriage</vt:lpstr>
      <vt:lpstr>Why did God give us sexuality in marriage?</vt:lpstr>
      <vt:lpstr>In this covenant relationship, what was God’s expectation from His people?</vt:lpstr>
      <vt:lpstr>The victory of Joseph</vt:lpstr>
      <vt:lpstr>The defeat of King David</vt:lpstr>
      <vt:lpstr>Physical dimension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Valentine Davidar</dc:creator>
  <cp:lastModifiedBy>Valentine Davidar</cp:lastModifiedBy>
  <cp:revision>10</cp:revision>
  <dcterms:created xsi:type="dcterms:W3CDTF">2024-11-21T14:59:55Z</dcterms:created>
  <dcterms:modified xsi:type="dcterms:W3CDTF">2024-11-25T11:37:37Z</dcterms:modified>
</cp:coreProperties>
</file>